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48"/>
  </p:normalViewPr>
  <p:slideViewPr>
    <p:cSldViewPr snapToGrid="0">
      <p:cViewPr varScale="1">
        <p:scale>
          <a:sx n="128" d="100"/>
          <a:sy n="128" d="100"/>
        </p:scale>
        <p:origin x="17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slide" Target="slide1.xm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2.png"/><Relationship Id="rId10" Type="http://schemas.openxmlformats.org/officeDocument/2006/relationships/image" Target="../media/image40.png"/><Relationship Id="rId4" Type="http://schemas.openxmlformats.org/officeDocument/2006/relationships/image" Target="../media/image10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37562796"/>
                  </p:ext>
                </p:extLst>
              </p:nvPr>
            </p:nvGraphicFramePr>
            <p:xfrm>
              <a:off x="-1" y="3740682"/>
              <a:ext cx="2880000" cy="249451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49451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" y="3740682"/>
                <a:ext cx="2880000" cy="249451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56062229"/>
                  </p:ext>
                </p:extLst>
              </p:nvPr>
            </p:nvGraphicFramePr>
            <p:xfrm>
              <a:off x="4319313" y="3750621"/>
              <a:ext cx="2880000" cy="249451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49451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319313" y="3750621"/>
                <a:ext cx="2880000" cy="249451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252475901"/>
                  </p:ext>
                </p:extLst>
              </p:nvPr>
            </p:nvGraphicFramePr>
            <p:xfrm>
              <a:off x="2160000" y="0"/>
              <a:ext cx="2880000" cy="249408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49408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60000" y="0"/>
                <a:ext cx="2880000" cy="249408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AE3294E4-0EB2-A0D9-F859-A7B38A8E83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18850433"/>
                  </p:ext>
                </p:extLst>
              </p:nvPr>
            </p:nvGraphicFramePr>
            <p:xfrm>
              <a:off x="2159314" y="2483484"/>
              <a:ext cx="2880000" cy="2494518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880000" cy="2494518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E3294E4-0EB2-A0D9-F859-A7B38A8E83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159314" y="2483484"/>
                <a:ext cx="2880000" cy="2494518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6</cp:revision>
  <dcterms:created xsi:type="dcterms:W3CDTF">2024-06-01T12:59:37Z</dcterms:created>
  <dcterms:modified xsi:type="dcterms:W3CDTF">2024-08-29T15:39:52Z</dcterms:modified>
</cp:coreProperties>
</file>