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128" d="100"/>
          <a:sy n="128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A68D7-1D6D-7E43-BE28-5C64C5011BA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47E69-AB04-E74B-82BB-DDF6BFC16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0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147E69-AB04-E74B-82BB-DDF6BFC16D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2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-1" y="0"/>
            <a:ext cx="7200000" cy="6235200"/>
          </a:xfrm>
          <a:prstGeom prst="triangle">
            <a:avLst/>
          </a:prstGeom>
          <a:solidFill>
            <a:schemeClr val="tx1">
              <a:alpha val="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1205631"/>
                  </p:ext>
                </p:extLst>
              </p:nvPr>
            </p:nvGraphicFramePr>
            <p:xfrm>
              <a:off x="-1" y="3740682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3740682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055647"/>
                  </p:ext>
                </p:extLst>
              </p:nvPr>
            </p:nvGraphicFramePr>
            <p:xfrm>
              <a:off x="4319313" y="3750621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9313" y="3750621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9811022"/>
                  </p:ext>
                </p:extLst>
              </p:nvPr>
            </p:nvGraphicFramePr>
            <p:xfrm>
              <a:off x="2160000" y="0"/>
              <a:ext cx="2880000" cy="249408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08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60000" y="0"/>
                <a:ext cx="2880000" cy="249408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3637210"/>
                  </p:ext>
                </p:extLst>
              </p:nvPr>
            </p:nvGraphicFramePr>
            <p:xfrm flipV="1">
              <a:off x="2160000" y="3328310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flipV="1">
                <a:off x="2160000" y="3328310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2024-06-01T12:59:37Z</dcterms:created>
  <dcterms:modified xsi:type="dcterms:W3CDTF">2024-08-27T21:47:25Z</dcterms:modified>
</cp:coreProperties>
</file>