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7199313" cy="623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70"/>
    <p:restoredTop sz="94584"/>
  </p:normalViewPr>
  <p:slideViewPr>
    <p:cSldViewPr snapToGrid="0">
      <p:cViewPr varScale="1">
        <p:scale>
          <a:sx n="114" d="100"/>
          <a:sy n="114" d="100"/>
        </p:scale>
        <p:origin x="8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D53D4-01A4-5D4F-BB39-BC1AEB45D1BE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647825" y="1143000"/>
            <a:ext cx="35623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05174-059A-6E47-A89B-BDBC4BD6FF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94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305174-059A-6E47-A89B-BDBC4BD6FF6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303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020519"/>
            <a:ext cx="6119416" cy="217094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3275186"/>
            <a:ext cx="5399485" cy="150551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50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867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331993"/>
            <a:ext cx="1552352" cy="528446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331993"/>
            <a:ext cx="4567064" cy="528446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045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98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1554596"/>
            <a:ext cx="6209407" cy="2593878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4173013"/>
            <a:ext cx="6209407" cy="136405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07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213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331995"/>
            <a:ext cx="6209407" cy="120528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1528613"/>
            <a:ext cx="3045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2277763"/>
            <a:ext cx="3045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1528613"/>
            <a:ext cx="3060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2277763"/>
            <a:ext cx="3060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049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67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994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897827"/>
            <a:ext cx="3644652" cy="4431389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676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897827"/>
            <a:ext cx="3644652" cy="4431389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84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331995"/>
            <a:ext cx="6209407" cy="1205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1659967"/>
            <a:ext cx="6209407" cy="39564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DE275-0456-3F4D-B921-9E87CF373D9B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5779572"/>
            <a:ext cx="2429768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97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slide" Target="slide1.xm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EDDCDD86-671F-D1D2-512B-98B8826B89E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436885621"/>
                  </p:ext>
                </p:extLst>
              </p:nvPr>
            </p:nvGraphicFramePr>
            <p:xfrm>
              <a:off x="0" y="4676626"/>
              <a:ext cx="1800000" cy="1559074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800000" cy="1559074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EDDCDD86-671F-D1D2-512B-98B8826B89E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4676626"/>
                <a:ext cx="1800000" cy="1559074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3" name="Slide Zoom 22">
                <a:extLst>
                  <a:ext uri="{FF2B5EF4-FFF2-40B4-BE49-F238E27FC236}">
                    <a16:creationId xmlns:a16="http://schemas.microsoft.com/office/drawing/2014/main" id="{3986B362-3DF3-A851-D69C-09C01E0784A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91094153"/>
                  </p:ext>
                </p:extLst>
              </p:nvPr>
            </p:nvGraphicFramePr>
            <p:xfrm>
              <a:off x="1800000" y="4676626"/>
              <a:ext cx="1800000" cy="1559074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800000" cy="1559074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3" name="Slide Zoom 22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3986B362-3DF3-A851-D69C-09C01E0784A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800000" y="4676626"/>
                <a:ext cx="1800000" cy="1559074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4" name="Slide Zoom 23">
                <a:extLst>
                  <a:ext uri="{FF2B5EF4-FFF2-40B4-BE49-F238E27FC236}">
                    <a16:creationId xmlns:a16="http://schemas.microsoft.com/office/drawing/2014/main" id="{B5055CD9-07F1-B0DD-0648-FA8F9E57C14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566646712"/>
                  </p:ext>
                </p:extLst>
              </p:nvPr>
            </p:nvGraphicFramePr>
            <p:xfrm>
              <a:off x="3600000" y="4676626"/>
              <a:ext cx="1800000" cy="1559074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800000" cy="1559074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4" name="Slide Zoom 23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B5055CD9-07F1-B0DD-0648-FA8F9E57C14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600000" y="4676626"/>
                <a:ext cx="1800000" cy="1559074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5" name="Slide Zoom 24">
                <a:extLst>
                  <a:ext uri="{FF2B5EF4-FFF2-40B4-BE49-F238E27FC236}">
                    <a16:creationId xmlns:a16="http://schemas.microsoft.com/office/drawing/2014/main" id="{28FFB046-5FDC-C9DC-7D8B-A3E779D84C1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31018874"/>
                  </p:ext>
                </p:extLst>
              </p:nvPr>
            </p:nvGraphicFramePr>
            <p:xfrm>
              <a:off x="5399313" y="4676626"/>
              <a:ext cx="1800000" cy="1559074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800000" cy="1559074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5" name="Slide Zoom 24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28FFB046-5FDC-C9DC-7D8B-A3E779D84C1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399313" y="4676626"/>
                <a:ext cx="1800000" cy="1559074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8" name="Slide Zoom 27">
                <a:extLst>
                  <a:ext uri="{FF2B5EF4-FFF2-40B4-BE49-F238E27FC236}">
                    <a16:creationId xmlns:a16="http://schemas.microsoft.com/office/drawing/2014/main" id="{E18A940F-B62F-101E-A68E-517A5380F2B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83633186"/>
                  </p:ext>
                </p:extLst>
              </p:nvPr>
            </p:nvGraphicFramePr>
            <p:xfrm>
              <a:off x="899313" y="3117850"/>
              <a:ext cx="1800000" cy="1559074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800000" cy="1559074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8" name="Slide Zoom 27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E18A940F-B62F-101E-A68E-517A5380F2B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99313" y="3117850"/>
                <a:ext cx="1800000" cy="1559074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9" name="Slide Zoom 28">
                <a:extLst>
                  <a:ext uri="{FF2B5EF4-FFF2-40B4-BE49-F238E27FC236}">
                    <a16:creationId xmlns:a16="http://schemas.microsoft.com/office/drawing/2014/main" id="{59E82F91-B520-5AA9-E2BE-EBCBF92EBF3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3926597"/>
                  </p:ext>
                </p:extLst>
              </p:nvPr>
            </p:nvGraphicFramePr>
            <p:xfrm>
              <a:off x="2699313" y="3117850"/>
              <a:ext cx="1800000" cy="1559074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800000" cy="1559074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9" name="Slide Zoom 28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59E82F91-B520-5AA9-E2BE-EBCBF92EBF3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699313" y="3117850"/>
                <a:ext cx="1800000" cy="1559074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30" name="Slide Zoom 29">
                <a:extLst>
                  <a:ext uri="{FF2B5EF4-FFF2-40B4-BE49-F238E27FC236}">
                    <a16:creationId xmlns:a16="http://schemas.microsoft.com/office/drawing/2014/main" id="{C126ADCD-EC97-B5F9-6D05-559EA5F6083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48720030"/>
                  </p:ext>
                </p:extLst>
              </p:nvPr>
            </p:nvGraphicFramePr>
            <p:xfrm>
              <a:off x="4499313" y="3117850"/>
              <a:ext cx="1800000" cy="1559074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10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800000" cy="1559074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30" name="Slide Zoom 29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C126ADCD-EC97-B5F9-6D05-559EA5F6083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499313" y="3117850"/>
                <a:ext cx="1800000" cy="1559074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31" name="Slide Zoom 30">
                <a:extLst>
                  <a:ext uri="{FF2B5EF4-FFF2-40B4-BE49-F238E27FC236}">
                    <a16:creationId xmlns:a16="http://schemas.microsoft.com/office/drawing/2014/main" id="{3F137BBC-CA83-F455-1716-CD0CDCA59A0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639845655"/>
                  </p:ext>
                </p:extLst>
              </p:nvPr>
            </p:nvGraphicFramePr>
            <p:xfrm>
              <a:off x="1798626" y="1558627"/>
              <a:ext cx="1800000" cy="1559074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800000" cy="1559074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31" name="Slide Zoom 30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3F137BBC-CA83-F455-1716-CD0CDCA59A0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798626" y="1558627"/>
                <a:ext cx="1800000" cy="1559074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32" name="Slide Zoom 31">
                <a:extLst>
                  <a:ext uri="{FF2B5EF4-FFF2-40B4-BE49-F238E27FC236}">
                    <a16:creationId xmlns:a16="http://schemas.microsoft.com/office/drawing/2014/main" id="{E6A403D0-99BD-3B93-B9ED-FAF17005225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52463676"/>
                  </p:ext>
                </p:extLst>
              </p:nvPr>
            </p:nvGraphicFramePr>
            <p:xfrm>
              <a:off x="3598626" y="1558627"/>
              <a:ext cx="1800000" cy="1559074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1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800000" cy="1559074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32" name="Slide Zoom 31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E6A403D0-99BD-3B93-B9ED-FAF17005225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598626" y="1558627"/>
                <a:ext cx="1800000" cy="1559074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33" name="Slide Zoom 32">
                <a:extLst>
                  <a:ext uri="{FF2B5EF4-FFF2-40B4-BE49-F238E27FC236}">
                    <a16:creationId xmlns:a16="http://schemas.microsoft.com/office/drawing/2014/main" id="{000799B6-C0D0-7BA8-4586-9D802FF1B4E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42126572"/>
                  </p:ext>
                </p:extLst>
              </p:nvPr>
            </p:nvGraphicFramePr>
            <p:xfrm>
              <a:off x="2697939" y="-596"/>
              <a:ext cx="1800000" cy="1559074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1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800000" cy="1559074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33" name="Slide Zoom 32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000799B6-C0D0-7BA8-4586-9D802FF1B4E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697939" y="-596"/>
                <a:ext cx="1800000" cy="1559074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64987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1</Words>
  <Application>Microsoft Macintosh PowerPoint</Application>
  <PresentationFormat>Custom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12</cp:revision>
  <dcterms:created xsi:type="dcterms:W3CDTF">2024-06-01T12:59:37Z</dcterms:created>
  <dcterms:modified xsi:type="dcterms:W3CDTF">2024-11-29T15:54:06Z</dcterms:modified>
</cp:coreProperties>
</file>