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7199313" cy="62357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035"/>
    <p:restoredTop sz="94577"/>
  </p:normalViewPr>
  <p:slideViewPr>
    <p:cSldViewPr snapToGrid="0">
      <p:cViewPr varScale="1">
        <p:scale>
          <a:sx n="128" d="100"/>
          <a:sy n="128" d="100"/>
        </p:scale>
        <p:origin x="20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949" y="1020519"/>
            <a:ext cx="6119416" cy="2170947"/>
          </a:xfrm>
        </p:spPr>
        <p:txBody>
          <a:bodyPr anchor="b"/>
          <a:lstStyle>
            <a:lvl1pPr algn="ctr"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9914" y="3275186"/>
            <a:ext cx="5399485" cy="1505517"/>
          </a:xfrm>
        </p:spPr>
        <p:txBody>
          <a:bodyPr/>
          <a:lstStyle>
            <a:lvl1pPr marL="0" indent="0" algn="ctr">
              <a:buNone/>
              <a:defRPr sz="1890"/>
            </a:lvl1pPr>
            <a:lvl2pPr marL="359954" indent="0" algn="ctr">
              <a:buNone/>
              <a:defRPr sz="1575"/>
            </a:lvl2pPr>
            <a:lvl3pPr marL="719907" indent="0" algn="ctr">
              <a:buNone/>
              <a:defRPr sz="1417"/>
            </a:lvl3pPr>
            <a:lvl4pPr marL="1079861" indent="0" algn="ctr">
              <a:buNone/>
              <a:defRPr sz="1260"/>
            </a:lvl4pPr>
            <a:lvl5pPr marL="1439814" indent="0" algn="ctr">
              <a:buNone/>
              <a:defRPr sz="1260"/>
            </a:lvl5pPr>
            <a:lvl6pPr marL="1799768" indent="0" algn="ctr">
              <a:buNone/>
              <a:defRPr sz="1260"/>
            </a:lvl6pPr>
            <a:lvl7pPr marL="2159721" indent="0" algn="ctr">
              <a:buNone/>
              <a:defRPr sz="1260"/>
            </a:lvl7pPr>
            <a:lvl8pPr marL="2519675" indent="0" algn="ctr">
              <a:buNone/>
              <a:defRPr sz="1260"/>
            </a:lvl8pPr>
            <a:lvl9pPr marL="2879628" indent="0" algn="ctr">
              <a:buNone/>
              <a:defRPr sz="126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50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6867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52009" y="331993"/>
            <a:ext cx="1552352" cy="528446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4953" y="331993"/>
            <a:ext cx="4567064" cy="528446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2045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4981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1204" y="1554596"/>
            <a:ext cx="6209407" cy="2593878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1204" y="4173013"/>
            <a:ext cx="6209407" cy="1364059"/>
          </a:xfrm>
        </p:spPr>
        <p:txBody>
          <a:bodyPr/>
          <a:lstStyle>
            <a:lvl1pPr marL="0" indent="0">
              <a:buNone/>
              <a:defRPr sz="1890">
                <a:solidFill>
                  <a:schemeClr val="tx1"/>
                </a:solidFill>
              </a:defRPr>
            </a:lvl1pPr>
            <a:lvl2pPr marL="359954" indent="0">
              <a:buNone/>
              <a:defRPr sz="1575">
                <a:solidFill>
                  <a:schemeClr val="tx1">
                    <a:tint val="75000"/>
                  </a:schemeClr>
                </a:solidFill>
              </a:defRPr>
            </a:lvl2pPr>
            <a:lvl3pPr marL="719907" indent="0">
              <a:buNone/>
              <a:defRPr sz="1417">
                <a:solidFill>
                  <a:schemeClr val="tx1">
                    <a:tint val="75000"/>
                  </a:schemeClr>
                </a:solidFill>
              </a:defRPr>
            </a:lvl3pPr>
            <a:lvl4pPr marL="107986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4pPr>
            <a:lvl5pPr marL="1439814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5pPr>
            <a:lvl6pPr marL="179976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6pPr>
            <a:lvl7pPr marL="2159721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7pPr>
            <a:lvl8pPr marL="2519675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8pPr>
            <a:lvl9pPr marL="2879628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07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4953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44652" y="1659967"/>
            <a:ext cx="3059708" cy="395649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7213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1" y="331995"/>
            <a:ext cx="6209407" cy="120528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891" y="1528613"/>
            <a:ext cx="3045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891" y="2277763"/>
            <a:ext cx="3045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44652" y="1528613"/>
            <a:ext cx="3060646" cy="749150"/>
          </a:xfrm>
        </p:spPr>
        <p:txBody>
          <a:bodyPr anchor="b"/>
          <a:lstStyle>
            <a:lvl1pPr marL="0" indent="0">
              <a:buNone/>
              <a:defRPr sz="1890" b="1"/>
            </a:lvl1pPr>
            <a:lvl2pPr marL="359954" indent="0">
              <a:buNone/>
              <a:defRPr sz="1575" b="1"/>
            </a:lvl2pPr>
            <a:lvl3pPr marL="719907" indent="0">
              <a:buNone/>
              <a:defRPr sz="1417" b="1"/>
            </a:lvl3pPr>
            <a:lvl4pPr marL="1079861" indent="0">
              <a:buNone/>
              <a:defRPr sz="1260" b="1"/>
            </a:lvl4pPr>
            <a:lvl5pPr marL="1439814" indent="0">
              <a:buNone/>
              <a:defRPr sz="1260" b="1"/>
            </a:lvl5pPr>
            <a:lvl6pPr marL="1799768" indent="0">
              <a:buNone/>
              <a:defRPr sz="1260" b="1"/>
            </a:lvl6pPr>
            <a:lvl7pPr marL="2159721" indent="0">
              <a:buNone/>
              <a:defRPr sz="1260" b="1"/>
            </a:lvl7pPr>
            <a:lvl8pPr marL="2519675" indent="0">
              <a:buNone/>
              <a:defRPr sz="1260" b="1"/>
            </a:lvl8pPr>
            <a:lvl9pPr marL="2879628" indent="0">
              <a:buNone/>
              <a:defRPr sz="126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44652" y="2277763"/>
            <a:ext cx="3060646" cy="335024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1049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2167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994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60646" y="897827"/>
            <a:ext cx="3644652" cy="4431389"/>
          </a:xfrm>
        </p:spPr>
        <p:txBody>
          <a:bodyPr/>
          <a:lstStyle>
            <a:lvl1pPr>
              <a:defRPr sz="2519"/>
            </a:lvl1pPr>
            <a:lvl2pPr>
              <a:defRPr sz="2204"/>
            </a:lvl2pPr>
            <a:lvl3pPr>
              <a:defRPr sz="1890"/>
            </a:lvl3pPr>
            <a:lvl4pPr>
              <a:defRPr sz="1575"/>
            </a:lvl4pPr>
            <a:lvl5pPr>
              <a:defRPr sz="1575"/>
            </a:lvl5pPr>
            <a:lvl6pPr>
              <a:defRPr sz="1575"/>
            </a:lvl6pPr>
            <a:lvl7pPr>
              <a:defRPr sz="1575"/>
            </a:lvl7pPr>
            <a:lvl8pPr>
              <a:defRPr sz="1575"/>
            </a:lvl8pPr>
            <a:lvl9pPr>
              <a:defRPr sz="1575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4676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890" y="415713"/>
            <a:ext cx="2321966" cy="1454997"/>
          </a:xfrm>
        </p:spPr>
        <p:txBody>
          <a:bodyPr anchor="b"/>
          <a:lstStyle>
            <a:lvl1pPr>
              <a:defRPr sz="2519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60646" y="897827"/>
            <a:ext cx="3644652" cy="4431389"/>
          </a:xfrm>
        </p:spPr>
        <p:txBody>
          <a:bodyPr anchor="t"/>
          <a:lstStyle>
            <a:lvl1pPr marL="0" indent="0">
              <a:buNone/>
              <a:defRPr sz="2519"/>
            </a:lvl1pPr>
            <a:lvl2pPr marL="359954" indent="0">
              <a:buNone/>
              <a:defRPr sz="2204"/>
            </a:lvl2pPr>
            <a:lvl3pPr marL="719907" indent="0">
              <a:buNone/>
              <a:defRPr sz="1890"/>
            </a:lvl3pPr>
            <a:lvl4pPr marL="1079861" indent="0">
              <a:buNone/>
              <a:defRPr sz="1575"/>
            </a:lvl4pPr>
            <a:lvl5pPr marL="1439814" indent="0">
              <a:buNone/>
              <a:defRPr sz="1575"/>
            </a:lvl5pPr>
            <a:lvl6pPr marL="1799768" indent="0">
              <a:buNone/>
              <a:defRPr sz="1575"/>
            </a:lvl6pPr>
            <a:lvl7pPr marL="2159721" indent="0">
              <a:buNone/>
              <a:defRPr sz="1575"/>
            </a:lvl7pPr>
            <a:lvl8pPr marL="2519675" indent="0">
              <a:buNone/>
              <a:defRPr sz="1575"/>
            </a:lvl8pPr>
            <a:lvl9pPr marL="2879628" indent="0">
              <a:buNone/>
              <a:defRPr sz="1575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890" y="1870710"/>
            <a:ext cx="2321966" cy="3465722"/>
          </a:xfrm>
        </p:spPr>
        <p:txBody>
          <a:bodyPr/>
          <a:lstStyle>
            <a:lvl1pPr marL="0" indent="0">
              <a:buNone/>
              <a:defRPr sz="1260"/>
            </a:lvl1pPr>
            <a:lvl2pPr marL="359954" indent="0">
              <a:buNone/>
              <a:defRPr sz="1102"/>
            </a:lvl2pPr>
            <a:lvl3pPr marL="719907" indent="0">
              <a:buNone/>
              <a:defRPr sz="945"/>
            </a:lvl3pPr>
            <a:lvl4pPr marL="1079861" indent="0">
              <a:buNone/>
              <a:defRPr sz="787"/>
            </a:lvl4pPr>
            <a:lvl5pPr marL="1439814" indent="0">
              <a:buNone/>
              <a:defRPr sz="787"/>
            </a:lvl5pPr>
            <a:lvl6pPr marL="1799768" indent="0">
              <a:buNone/>
              <a:defRPr sz="787"/>
            </a:lvl6pPr>
            <a:lvl7pPr marL="2159721" indent="0">
              <a:buNone/>
              <a:defRPr sz="787"/>
            </a:lvl7pPr>
            <a:lvl8pPr marL="2519675" indent="0">
              <a:buNone/>
              <a:defRPr sz="787"/>
            </a:lvl8pPr>
            <a:lvl9pPr marL="2879628" indent="0">
              <a:buNone/>
              <a:defRPr sz="787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4843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4953" y="331995"/>
            <a:ext cx="6209407" cy="120528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953" y="1659967"/>
            <a:ext cx="6209407" cy="395649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4953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FDE275-0456-3F4D-B921-9E87CF373D9B}" type="datetimeFigureOut">
              <a:rPr lang="en-GB" smtClean="0"/>
              <a:t>03/12/2024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84773" y="5779572"/>
            <a:ext cx="2429768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4515" y="5779572"/>
            <a:ext cx="1619845" cy="33199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1C0E70-A206-2E40-89BD-776CA3C220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6977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19907" rtl="0" eaLnBrk="1" latinLnBrk="0" hangingPunct="1">
        <a:lnSpc>
          <a:spcPct val="90000"/>
        </a:lnSpc>
        <a:spcBef>
          <a:spcPct val="0"/>
        </a:spcBef>
        <a:buNone/>
        <a:defRPr sz="346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977" indent="-179977" algn="l" defTabSz="719907" rtl="0" eaLnBrk="1" latinLnBrk="0" hangingPunct="1">
        <a:lnSpc>
          <a:spcPct val="90000"/>
        </a:lnSpc>
        <a:spcBef>
          <a:spcPts val="787"/>
        </a:spcBef>
        <a:buFont typeface="Arial" panose="020B0604020202020204" pitchFamily="34" charset="0"/>
        <a:buChar char="•"/>
        <a:defRPr sz="2204" kern="1200">
          <a:solidFill>
            <a:schemeClr val="tx1"/>
          </a:solidFill>
          <a:latin typeface="+mn-lt"/>
          <a:ea typeface="+mn-ea"/>
          <a:cs typeface="+mn-cs"/>
        </a:defRPr>
      </a:lvl1pPr>
      <a:lvl2pPr marL="539930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899884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1259837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619791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97974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339698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699652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3059605" indent="-179977" algn="l" defTabSz="719907" rtl="0" eaLnBrk="1" latinLnBrk="0" hangingPunct="1">
        <a:lnSpc>
          <a:spcPct val="90000"/>
        </a:lnSpc>
        <a:spcBef>
          <a:spcPts val="394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1pPr>
      <a:lvl2pPr marL="35995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719907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3pPr>
      <a:lvl4pPr marL="107986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4pPr>
      <a:lvl5pPr marL="1439814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5pPr>
      <a:lvl6pPr marL="179976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6pPr>
      <a:lvl7pPr marL="2159721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7pPr>
      <a:lvl8pPr marL="2519675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8pPr>
      <a:lvl9pPr marL="2879628" algn="l" defTabSz="719907" rtl="0" eaLnBrk="1" latinLnBrk="0" hangingPunct="1">
        <a:defRPr sz="14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6.png"/><Relationship Id="rId18" Type="http://schemas.openxmlformats.org/officeDocument/2006/relationships/image" Target="../media/image9.png"/><Relationship Id="rId3" Type="http://schemas.openxmlformats.org/officeDocument/2006/relationships/slide" Target="slide1.xml"/><Relationship Id="rId21" Type="http://schemas.openxmlformats.org/officeDocument/2006/relationships/image" Target="../media/image12.png"/><Relationship Id="rId7" Type="http://schemas.openxmlformats.org/officeDocument/2006/relationships/image" Target="../media/image3.png"/><Relationship Id="rId12" Type="http://schemas.openxmlformats.org/officeDocument/2006/relationships/image" Target="../media/image50.png"/><Relationship Id="rId17" Type="http://schemas.openxmlformats.org/officeDocument/2006/relationships/image" Target="../media/image8.png"/><Relationship Id="rId2" Type="http://schemas.openxmlformats.org/officeDocument/2006/relationships/image" Target="../media/image1.png"/><Relationship Id="rId16" Type="http://schemas.openxmlformats.org/officeDocument/2006/relationships/image" Target="../media/image70.png"/><Relationship Id="rId20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0.png"/><Relationship Id="rId11" Type="http://schemas.openxmlformats.org/officeDocument/2006/relationships/image" Target="../media/image5.png"/><Relationship Id="rId5" Type="http://schemas.openxmlformats.org/officeDocument/2006/relationships/image" Target="../media/image2.png"/><Relationship Id="rId15" Type="http://schemas.openxmlformats.org/officeDocument/2006/relationships/image" Target="../media/image7.png"/><Relationship Id="rId10" Type="http://schemas.openxmlformats.org/officeDocument/2006/relationships/image" Target="../media/image40.png"/><Relationship Id="rId19" Type="http://schemas.openxmlformats.org/officeDocument/2006/relationships/image" Target="../media/image10.png"/><Relationship Id="rId4" Type="http://schemas.openxmlformats.org/officeDocument/2006/relationships/image" Target="../media/image13.png"/><Relationship Id="rId9" Type="http://schemas.openxmlformats.org/officeDocument/2006/relationships/image" Target="../media/image4.png"/><Relationship Id="rId14" Type="http://schemas.openxmlformats.org/officeDocument/2006/relationships/image" Target="../media/image6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5" name="Slide Zoom 4"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79337232"/>
                  </p:ext>
                </p:extLst>
              </p:nvPr>
            </p:nvGraphicFramePr>
            <p:xfrm>
              <a:off x="0" y="4676400"/>
              <a:ext cx="1799684" cy="1558800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99684" cy="15588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5" name="Slide Zoom 4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EDDCDD86-671F-D1D2-512B-98B8826B89E0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4676400"/>
                <a:ext cx="1799684" cy="15588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Slide Zoom 5"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737312861"/>
                  </p:ext>
                </p:extLst>
              </p:nvPr>
            </p:nvGraphicFramePr>
            <p:xfrm>
              <a:off x="5399313" y="46769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Slide Zoom 5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9FC45E3C-E3CB-E8FB-0CBF-98201876EC4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399313" y="46769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7" name="Slide Zoom 6"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758069985"/>
                  </p:ext>
                </p:extLst>
              </p:nvPr>
            </p:nvGraphicFramePr>
            <p:xfrm>
              <a:off x="2700000" y="0"/>
              <a:ext cx="1799683" cy="1558800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799683" cy="1558800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7" name="Slide Zoom 6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5377FB00-507B-06DD-B4C5-DC7F093B552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700000" y="0"/>
                <a:ext cx="1799683" cy="1558800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2" name="Slide Zoom 1">
                <a:extLst>
                  <a:ext uri="{FF2B5EF4-FFF2-40B4-BE49-F238E27FC236}">
                    <a16:creationId xmlns:a16="http://schemas.microsoft.com/office/drawing/2014/main" id="{3A013D21-2EC5-77B1-20C9-F4C644048E5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759004486"/>
                  </p:ext>
                </p:extLst>
              </p:nvPr>
            </p:nvGraphicFramePr>
            <p:xfrm>
              <a:off x="1800000" y="46764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2" name="Slide Zoom 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A013D21-2EC5-77B1-20C9-F4C644048E5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800000" y="46764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Slide Zoom 2">
                <a:extLst>
                  <a:ext uri="{FF2B5EF4-FFF2-40B4-BE49-F238E27FC236}">
                    <a16:creationId xmlns:a16="http://schemas.microsoft.com/office/drawing/2014/main" id="{2DC35B99-716F-1BF2-AEC0-8B8863C316C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66453660"/>
                  </p:ext>
                </p:extLst>
              </p:nvPr>
            </p:nvGraphicFramePr>
            <p:xfrm>
              <a:off x="1800000" y="15588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Slide Zoom 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2DC35B99-716F-1BF2-AEC0-8B8863C316C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800000" y="15588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4" name="Slide Zoom 3">
                <a:extLst>
                  <a:ext uri="{FF2B5EF4-FFF2-40B4-BE49-F238E27FC236}">
                    <a16:creationId xmlns:a16="http://schemas.microsoft.com/office/drawing/2014/main" id="{093DD6EA-D643-0120-107E-6978AFC119D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56688638"/>
                  </p:ext>
                </p:extLst>
              </p:nvPr>
            </p:nvGraphicFramePr>
            <p:xfrm>
              <a:off x="3600000" y="15588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3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4" name="Slide Zoom 3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093DD6EA-D643-0120-107E-6978AFC119D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3600000" y="15588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Slide Zoom 7">
                <a:extLst>
                  <a:ext uri="{FF2B5EF4-FFF2-40B4-BE49-F238E27FC236}">
                    <a16:creationId xmlns:a16="http://schemas.microsoft.com/office/drawing/2014/main" id="{31C711B5-F567-673D-AFE7-5D56475DFFE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576064218"/>
                  </p:ext>
                </p:extLst>
              </p:nvPr>
            </p:nvGraphicFramePr>
            <p:xfrm>
              <a:off x="3600000" y="46764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5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Slide Zoom 7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31C711B5-F567-673D-AFE7-5D56475DFFE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3600000" y="46764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9" name="Slide Zoom 8">
                <a:extLst>
                  <a:ext uri="{FF2B5EF4-FFF2-40B4-BE49-F238E27FC236}">
                    <a16:creationId xmlns:a16="http://schemas.microsoft.com/office/drawing/2014/main" id="{D78D26CD-8F62-0A61-5E5E-549F48B0CCB3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50210180"/>
                  </p:ext>
                </p:extLst>
              </p:nvPr>
            </p:nvGraphicFramePr>
            <p:xfrm>
              <a:off x="4500000" y="31212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9" name="Slide Zoom 8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78D26CD-8F62-0A61-5E5E-549F48B0CCB3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4500000" y="31212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0" name="Slide Zoom 9">
                <a:extLst>
                  <a:ext uri="{FF2B5EF4-FFF2-40B4-BE49-F238E27FC236}">
                    <a16:creationId xmlns:a16="http://schemas.microsoft.com/office/drawing/2014/main" id="{4ABFFC78-F213-6CC0-621C-9A0D3C869925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148233641"/>
                  </p:ext>
                </p:extLst>
              </p:nvPr>
            </p:nvGraphicFramePr>
            <p:xfrm>
              <a:off x="900000" y="31212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0" name="Slide Zoom 9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4ABFFC78-F213-6CC0-621C-9A0D3C86992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900000" y="31212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1" name="Slide Zoom 10">
                <a:extLst>
                  <a:ext uri="{FF2B5EF4-FFF2-40B4-BE49-F238E27FC236}">
                    <a16:creationId xmlns:a16="http://schemas.microsoft.com/office/drawing/2014/main" id="{D1465065-96CF-7229-7FCA-836A48DC8828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82821620"/>
                  </p:ext>
                </p:extLst>
              </p:nvPr>
            </p:nvGraphicFramePr>
            <p:xfrm rot="10800000">
              <a:off x="3600000" y="31212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19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1" name="Slide Zoom 10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1465065-96CF-7229-7FCA-836A48DC8828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 rot="10800000">
                <a:off x="3600000" y="31212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2" name="Slide Zoom 11">
                <a:extLst>
                  <a:ext uri="{FF2B5EF4-FFF2-40B4-BE49-F238E27FC236}">
                    <a16:creationId xmlns:a16="http://schemas.microsoft.com/office/drawing/2014/main" id="{D810A5F3-E411-16F6-5F87-6F375677016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966554638"/>
                  </p:ext>
                </p:extLst>
              </p:nvPr>
            </p:nvGraphicFramePr>
            <p:xfrm rot="10800000">
              <a:off x="1800000" y="31212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20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2" name="Slide Zoom 11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D810A5F3-E411-16F6-5F87-6F375677016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0"/>
              <a:stretch>
                <a:fillRect/>
              </a:stretch>
            </p:blipFill>
            <p:spPr>
              <a:xfrm rot="10800000">
                <a:off x="1800000" y="31212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  <mc:AlternateContent xmlns:mc="http://schemas.openxmlformats.org/markup-compatibility/2006">
        <mc:Choice xmlns:pslz="http://schemas.microsoft.com/office/powerpoint/2016/slidezoom" Requires="pslz">
          <p:graphicFrame>
            <p:nvGraphicFramePr>
              <p:cNvPr id="13" name="Slide Zoom 12">
                <a:extLst>
                  <a:ext uri="{FF2B5EF4-FFF2-40B4-BE49-F238E27FC236}">
                    <a16:creationId xmlns:a16="http://schemas.microsoft.com/office/drawing/2014/main" id="{78F201C9-6749-0C4E-CC42-065DA8C5157E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81185568"/>
                  </p:ext>
                </p:extLst>
              </p:nvPr>
            </p:nvGraphicFramePr>
            <p:xfrm rot="10800000">
              <a:off x="2700000" y="4680000"/>
              <a:ext cx="1800000" cy="1559074"/>
            </p:xfrm>
            <a:graphic>
              <a:graphicData uri="http://schemas.microsoft.com/office/powerpoint/2016/slidezoom">
                <pslz:sldZm>
                  <pslz:sldZmObj sldId="256" cId="2464987212">
                    <pslz:zmPr id="{550B9FE4-A4E3-6E43-8434-7F7F244B4ABF}" returnToParent="0" transitionDur="1000" showBg="0">
                      <p166:blipFill xmlns:p166="http://schemas.microsoft.com/office/powerpoint/2016/6/main">
                        <a:blip r:embed="rId2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 rot="10800000">
                          <a:off x="0" y="0"/>
                          <a:ext cx="1800000" cy="1559074"/>
                        </a:xfrm>
                        <a:prstGeom prst="rect">
                          <a:avLst/>
                        </a:prstGeom>
                        <a:effectLst>
                          <a:glow>
                            <a:schemeClr val="tx1"/>
                          </a:glo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>
          <p:pic>
            <p:nvPicPr>
              <p:cNvPr id="13" name="Slide Zoom 12">
                <a:hlinkClick r:id="rId3" action="ppaction://hlinksldjump"/>
                <a:extLst>
                  <a:ext uri="{FF2B5EF4-FFF2-40B4-BE49-F238E27FC236}">
                    <a16:creationId xmlns:a16="http://schemas.microsoft.com/office/drawing/2014/main" id="{78F201C9-6749-0C4E-CC42-065DA8C5157E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21"/>
              <a:stretch>
                <a:fillRect/>
              </a:stretch>
            </p:blipFill>
            <p:spPr>
              <a:xfrm rot="10800000">
                <a:off x="2700000" y="4680000"/>
                <a:ext cx="1800000" cy="1559074"/>
              </a:xfrm>
              <a:prstGeom prst="rect">
                <a:avLst/>
              </a:prstGeom>
              <a:effectLst>
                <a:glow>
                  <a:schemeClr val="tx1"/>
                </a:glo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649872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Emlyn Corrin</dc:creator>
  <cp:lastModifiedBy>Emlyn Corrin</cp:lastModifiedBy>
  <cp:revision>13</cp:revision>
  <dcterms:created xsi:type="dcterms:W3CDTF">2024-06-01T12:59:37Z</dcterms:created>
  <dcterms:modified xsi:type="dcterms:W3CDTF">2024-12-03T23:34:16Z</dcterms:modified>
</cp:coreProperties>
</file>