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35"/>
    <p:restoredTop sz="94577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6.png"/><Relationship Id="rId18" Type="http://schemas.openxmlformats.org/officeDocument/2006/relationships/image" Target="../media/image9.png"/><Relationship Id="rId3" Type="http://schemas.openxmlformats.org/officeDocument/2006/relationships/slide" Target="slide1.xml"/><Relationship Id="rId21" Type="http://schemas.openxmlformats.org/officeDocument/2006/relationships/image" Target="../media/image12.png"/><Relationship Id="rId7" Type="http://schemas.openxmlformats.org/officeDocument/2006/relationships/image" Target="../media/image3.png"/><Relationship Id="rId12" Type="http://schemas.openxmlformats.org/officeDocument/2006/relationships/image" Target="../media/image50.png"/><Relationship Id="rId17" Type="http://schemas.openxmlformats.org/officeDocument/2006/relationships/image" Target="../media/image8.png"/><Relationship Id="rId2" Type="http://schemas.openxmlformats.org/officeDocument/2006/relationships/image" Target="../media/image1.png"/><Relationship Id="rId16" Type="http://schemas.openxmlformats.org/officeDocument/2006/relationships/image" Target="../media/image70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image" Target="../media/image40.png"/><Relationship Id="rId19" Type="http://schemas.openxmlformats.org/officeDocument/2006/relationships/image" Target="../media/image10.png"/><Relationship Id="rId4" Type="http://schemas.openxmlformats.org/officeDocument/2006/relationships/image" Target="../media/image14.png"/><Relationship Id="rId9" Type="http://schemas.openxmlformats.org/officeDocument/2006/relationships/image" Target="../media/image4.png"/><Relationship Id="rId14" Type="http://schemas.openxmlformats.org/officeDocument/2006/relationships/image" Target="../media/image60.png"/><Relationship Id="rId2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79337232"/>
                  </p:ext>
                </p:extLst>
              </p:nvPr>
            </p:nvGraphicFramePr>
            <p:xfrm>
              <a:off x="0" y="4676400"/>
              <a:ext cx="1799684" cy="1558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9684" cy="1558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4676400"/>
                <a:ext cx="1799684" cy="1558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37312861"/>
                  </p:ext>
                </p:extLst>
              </p:nvPr>
            </p:nvGraphicFramePr>
            <p:xfrm>
              <a:off x="5399313" y="46769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99313" y="46769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58069985"/>
                  </p:ext>
                </p:extLst>
              </p:nvPr>
            </p:nvGraphicFramePr>
            <p:xfrm>
              <a:off x="2700000" y="0"/>
              <a:ext cx="1799683" cy="1558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9683" cy="1558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00000" y="0"/>
                <a:ext cx="1799683" cy="1558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59004486"/>
                  </p:ext>
                </p:extLst>
              </p:nvPr>
            </p:nvGraphicFramePr>
            <p:xfrm>
              <a:off x="1800000" y="46764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800000" y="46764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66453660"/>
                  </p:ext>
                </p:extLst>
              </p:nvPr>
            </p:nvGraphicFramePr>
            <p:xfrm>
              <a:off x="1800000" y="15588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00000" y="15588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56688638"/>
                  </p:ext>
                </p:extLst>
              </p:nvPr>
            </p:nvGraphicFramePr>
            <p:xfrm>
              <a:off x="3600000" y="15588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600000" y="15588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31C711B5-F567-673D-AFE7-5D56475DFFE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76064218"/>
                  </p:ext>
                </p:extLst>
              </p:nvPr>
            </p:nvGraphicFramePr>
            <p:xfrm>
              <a:off x="3600000" y="46764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1C711B5-F567-673D-AFE7-5D56475DFFE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600000" y="46764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D78D26CD-8F62-0A61-5E5E-549F48B0CCB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50210180"/>
                  </p:ext>
                </p:extLst>
              </p:nvPr>
            </p:nvGraphicFramePr>
            <p:xfrm>
              <a:off x="4500000" y="31212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78D26CD-8F62-0A61-5E5E-549F48B0CCB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500000" y="31212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4ABFFC78-F213-6CC0-621C-9A0D3C86992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48233641"/>
                  </p:ext>
                </p:extLst>
              </p:nvPr>
            </p:nvGraphicFramePr>
            <p:xfrm>
              <a:off x="900000" y="31212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ABFFC78-F213-6CC0-621C-9A0D3C86992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00000" y="31212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D1465065-96CF-7229-7FCA-836A48DC882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82821620"/>
                  </p:ext>
                </p:extLst>
              </p:nvPr>
            </p:nvGraphicFramePr>
            <p:xfrm rot="10800000">
              <a:off x="3600000" y="31212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1465065-96CF-7229-7FCA-836A48DC882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 rot="10800000">
                <a:off x="3600000" y="31212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D810A5F3-E411-16F6-5F87-6F375677016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66554638"/>
                  </p:ext>
                </p:extLst>
              </p:nvPr>
            </p:nvGraphicFramePr>
            <p:xfrm rot="10800000">
              <a:off x="1800000" y="31212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10A5F3-E411-16F6-5F87-6F375677016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 rot="10800000">
                <a:off x="1800000" y="31212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78F201C9-6749-0C4E-CC42-065DA8C5157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81185568"/>
                  </p:ext>
                </p:extLst>
              </p:nvPr>
            </p:nvGraphicFramePr>
            <p:xfrm rot="10800000">
              <a:off x="2700000" y="46800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8F201C9-6749-0C4E-CC42-065DA8C5157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 rot="10800000">
                <a:off x="2700000" y="46800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0EDB29E9-D8DB-4BBC-669C-3E199D49C4D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05978185"/>
                  </p:ext>
                </p:extLst>
              </p:nvPr>
            </p:nvGraphicFramePr>
            <p:xfrm>
              <a:off x="2700000" y="3121200"/>
              <a:ext cx="1799683" cy="1558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9683" cy="1558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4" name="Slide Zoom 1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EDB29E9-D8DB-4BBC-669C-3E199D49C4D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700000" y="3121200"/>
                <a:ext cx="1799683" cy="1558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12</cp:revision>
  <dcterms:created xsi:type="dcterms:W3CDTF">2024-06-01T12:59:37Z</dcterms:created>
  <dcterms:modified xsi:type="dcterms:W3CDTF">2024-12-03T23:32:08Z</dcterms:modified>
</cp:coreProperties>
</file>