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199313" cy="623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35"/>
    <p:restoredTop sz="94577"/>
  </p:normalViewPr>
  <p:slideViewPr>
    <p:cSldViewPr snapToGrid="0">
      <p:cViewPr varScale="1">
        <p:scale>
          <a:sx n="128" d="100"/>
          <a:sy n="128" d="100"/>
        </p:scale>
        <p:origin x="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020519"/>
            <a:ext cx="6119416" cy="217094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275186"/>
            <a:ext cx="5399485" cy="150551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50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86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31993"/>
            <a:ext cx="1552352" cy="528446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31993"/>
            <a:ext cx="4567064" cy="528446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04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98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554596"/>
            <a:ext cx="6209407" cy="2593878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173013"/>
            <a:ext cx="6209407" cy="136405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07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659967"/>
            <a:ext cx="3059708" cy="39564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659967"/>
            <a:ext cx="3059708" cy="39564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213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31995"/>
            <a:ext cx="6209407" cy="120528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528613"/>
            <a:ext cx="3045646" cy="749150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277763"/>
            <a:ext cx="3045646" cy="33502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528613"/>
            <a:ext cx="3060646" cy="749150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277763"/>
            <a:ext cx="3060646" cy="33502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04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67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99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15713"/>
            <a:ext cx="2321966" cy="145499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897827"/>
            <a:ext cx="3644652" cy="4431389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1870710"/>
            <a:ext cx="2321966" cy="3465722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676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15713"/>
            <a:ext cx="2321966" cy="145499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897827"/>
            <a:ext cx="3644652" cy="4431389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1870710"/>
            <a:ext cx="2321966" cy="3465722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84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31995"/>
            <a:ext cx="6209407" cy="1205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659967"/>
            <a:ext cx="6209407" cy="39564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5779572"/>
            <a:ext cx="1619845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DE275-0456-3F4D-B921-9E87CF373D9B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5779572"/>
            <a:ext cx="2429768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5779572"/>
            <a:ext cx="1619845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97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6.png"/><Relationship Id="rId18" Type="http://schemas.openxmlformats.org/officeDocument/2006/relationships/image" Target="../media/image9.png"/><Relationship Id="rId3" Type="http://schemas.openxmlformats.org/officeDocument/2006/relationships/slide" Target="slide1.xml"/><Relationship Id="rId21" Type="http://schemas.openxmlformats.org/officeDocument/2006/relationships/image" Target="../media/image12.png"/><Relationship Id="rId7" Type="http://schemas.openxmlformats.org/officeDocument/2006/relationships/image" Target="../media/image3.png"/><Relationship Id="rId12" Type="http://schemas.openxmlformats.org/officeDocument/2006/relationships/image" Target="../media/image50.png"/><Relationship Id="rId17" Type="http://schemas.openxmlformats.org/officeDocument/2006/relationships/image" Target="../media/image8.png"/><Relationship Id="rId2" Type="http://schemas.openxmlformats.org/officeDocument/2006/relationships/image" Target="../media/image1.png"/><Relationship Id="rId16" Type="http://schemas.openxmlformats.org/officeDocument/2006/relationships/image" Target="../media/image70.png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10" Type="http://schemas.openxmlformats.org/officeDocument/2006/relationships/image" Target="../media/image40.png"/><Relationship Id="rId19" Type="http://schemas.openxmlformats.org/officeDocument/2006/relationships/image" Target="../media/image10.png"/><Relationship Id="rId4" Type="http://schemas.openxmlformats.org/officeDocument/2006/relationships/image" Target="../media/image14.png"/><Relationship Id="rId9" Type="http://schemas.openxmlformats.org/officeDocument/2006/relationships/image" Target="../media/image4.png"/><Relationship Id="rId14" Type="http://schemas.openxmlformats.org/officeDocument/2006/relationships/image" Target="../media/image60.png"/><Relationship Id="rId22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EDDCDD86-671F-D1D2-512B-98B8826B89E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79337232"/>
                  </p:ext>
                </p:extLst>
              </p:nvPr>
            </p:nvGraphicFramePr>
            <p:xfrm>
              <a:off x="0" y="4676400"/>
              <a:ext cx="1799684" cy="1558800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799684" cy="15588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EDDCDD86-671F-D1D2-512B-98B8826B89E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0" y="4676400"/>
                <a:ext cx="1799684" cy="15588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9FC45E3C-E3CB-E8FB-0CBF-98201876EC4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37312861"/>
                  </p:ext>
                </p:extLst>
              </p:nvPr>
            </p:nvGraphicFramePr>
            <p:xfrm>
              <a:off x="5399313" y="4676900"/>
              <a:ext cx="1800000" cy="1559074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800000" cy="1559074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FC45E3C-E3CB-E8FB-0CBF-98201876EC4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399313" y="4676900"/>
                <a:ext cx="1800000" cy="1559074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5377FB00-507B-06DD-B4C5-DC7F093B552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58069985"/>
                  </p:ext>
                </p:extLst>
              </p:nvPr>
            </p:nvGraphicFramePr>
            <p:xfrm>
              <a:off x="2700000" y="0"/>
              <a:ext cx="1799683" cy="1558800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799683" cy="15588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5377FB00-507B-06DD-B4C5-DC7F093B552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700000" y="0"/>
                <a:ext cx="1799683" cy="15588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2" name="Slide Zoom 1">
                <a:extLst>
                  <a:ext uri="{FF2B5EF4-FFF2-40B4-BE49-F238E27FC236}">
                    <a16:creationId xmlns:a16="http://schemas.microsoft.com/office/drawing/2014/main" id="{3A013D21-2EC5-77B1-20C9-F4C644048E5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59004486"/>
                  </p:ext>
                </p:extLst>
              </p:nvPr>
            </p:nvGraphicFramePr>
            <p:xfrm>
              <a:off x="1800000" y="4676400"/>
              <a:ext cx="1800000" cy="1559074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800000" cy="1559074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2" name="Slide Zoom 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3A013D21-2EC5-77B1-20C9-F4C644048E5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800000" y="4676400"/>
                <a:ext cx="1800000" cy="1559074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3" name="Slide Zoom 2">
                <a:extLst>
                  <a:ext uri="{FF2B5EF4-FFF2-40B4-BE49-F238E27FC236}">
                    <a16:creationId xmlns:a16="http://schemas.microsoft.com/office/drawing/2014/main" id="{2DC35B99-716F-1BF2-AEC0-8B8863C316C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66453660"/>
                  </p:ext>
                </p:extLst>
              </p:nvPr>
            </p:nvGraphicFramePr>
            <p:xfrm>
              <a:off x="1800000" y="1558800"/>
              <a:ext cx="1800000" cy="1559074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11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800000" cy="1559074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3" name="Slide Zoom 2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2DC35B99-716F-1BF2-AEC0-8B8863C316C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800000" y="1558800"/>
                <a:ext cx="1800000" cy="1559074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" name="Slide Zoom 3">
                <a:extLst>
                  <a:ext uri="{FF2B5EF4-FFF2-40B4-BE49-F238E27FC236}">
                    <a16:creationId xmlns:a16="http://schemas.microsoft.com/office/drawing/2014/main" id="{093DD6EA-D643-0120-107E-6978AFC119D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56688638"/>
                  </p:ext>
                </p:extLst>
              </p:nvPr>
            </p:nvGraphicFramePr>
            <p:xfrm>
              <a:off x="3600000" y="1558800"/>
              <a:ext cx="1800000" cy="1559074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1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800000" cy="1559074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" name="Slide Zoom 3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093DD6EA-D643-0120-107E-6978AFC119D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600000" y="1558800"/>
                <a:ext cx="1800000" cy="1559074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31C711B5-F567-673D-AFE7-5D56475DFFE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76064218"/>
                  </p:ext>
                </p:extLst>
              </p:nvPr>
            </p:nvGraphicFramePr>
            <p:xfrm>
              <a:off x="3600000" y="4676400"/>
              <a:ext cx="1800000" cy="1559074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1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800000" cy="1559074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31C711B5-F567-673D-AFE7-5D56475DFFE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600000" y="4676400"/>
                <a:ext cx="1800000" cy="1559074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D78D26CD-8F62-0A61-5E5E-549F48B0CCB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50210180"/>
                  </p:ext>
                </p:extLst>
              </p:nvPr>
            </p:nvGraphicFramePr>
            <p:xfrm>
              <a:off x="4500000" y="3121200"/>
              <a:ext cx="1800000" cy="1559074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1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800000" cy="1559074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9" name="Slide Zoom 8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D78D26CD-8F62-0A61-5E5E-549F48B0CCB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500000" y="3121200"/>
                <a:ext cx="1800000" cy="1559074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0" name="Slide Zoom 9">
                <a:extLst>
                  <a:ext uri="{FF2B5EF4-FFF2-40B4-BE49-F238E27FC236}">
                    <a16:creationId xmlns:a16="http://schemas.microsoft.com/office/drawing/2014/main" id="{4ABFFC78-F213-6CC0-621C-9A0D3C86992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48233641"/>
                  </p:ext>
                </p:extLst>
              </p:nvPr>
            </p:nvGraphicFramePr>
            <p:xfrm>
              <a:off x="900000" y="3121200"/>
              <a:ext cx="1800000" cy="1559074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1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800000" cy="1559074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0" name="Slide Zoom 9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4ABFFC78-F213-6CC0-621C-9A0D3C86992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900000" y="3121200"/>
                <a:ext cx="1800000" cy="1559074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1" name="Slide Zoom 10">
                <a:extLst>
                  <a:ext uri="{FF2B5EF4-FFF2-40B4-BE49-F238E27FC236}">
                    <a16:creationId xmlns:a16="http://schemas.microsoft.com/office/drawing/2014/main" id="{D1465065-96CF-7229-7FCA-836A48DC882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82821620"/>
                  </p:ext>
                </p:extLst>
              </p:nvPr>
            </p:nvGraphicFramePr>
            <p:xfrm rot="10800000">
              <a:off x="3600000" y="3121200"/>
              <a:ext cx="1800000" cy="1559074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1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0800000">
                          <a:off x="0" y="0"/>
                          <a:ext cx="1800000" cy="1559074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1" name="Slide Zoom 10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D1465065-96CF-7229-7FCA-836A48DC882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 rot="10800000">
                <a:off x="3600000" y="3121200"/>
                <a:ext cx="1800000" cy="1559074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2" name="Slide Zoom 11">
                <a:extLst>
                  <a:ext uri="{FF2B5EF4-FFF2-40B4-BE49-F238E27FC236}">
                    <a16:creationId xmlns:a16="http://schemas.microsoft.com/office/drawing/2014/main" id="{D810A5F3-E411-16F6-5F87-6F375677016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66554638"/>
                  </p:ext>
                </p:extLst>
              </p:nvPr>
            </p:nvGraphicFramePr>
            <p:xfrm rot="10800000">
              <a:off x="1800000" y="3121200"/>
              <a:ext cx="1800000" cy="1559074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20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0800000">
                          <a:off x="0" y="0"/>
                          <a:ext cx="1800000" cy="1559074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2" name="Slide Zoom 1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D810A5F3-E411-16F6-5F87-6F375677016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 rot="10800000">
                <a:off x="1800000" y="3121200"/>
                <a:ext cx="1800000" cy="1559074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3" name="Slide Zoom 12">
                <a:extLst>
                  <a:ext uri="{FF2B5EF4-FFF2-40B4-BE49-F238E27FC236}">
                    <a16:creationId xmlns:a16="http://schemas.microsoft.com/office/drawing/2014/main" id="{78F201C9-6749-0C4E-CC42-065DA8C5157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281185568"/>
                  </p:ext>
                </p:extLst>
              </p:nvPr>
            </p:nvGraphicFramePr>
            <p:xfrm rot="10800000">
              <a:off x="2700000" y="4680000"/>
              <a:ext cx="1800000" cy="1559074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21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0800000">
                          <a:off x="0" y="0"/>
                          <a:ext cx="1800000" cy="1559074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3" name="Slide Zoom 12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78F201C9-6749-0C4E-CC42-065DA8C5157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 rot="10800000">
                <a:off x="2700000" y="4680000"/>
                <a:ext cx="1800000" cy="1559074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4" name="Slide Zoom 13">
                <a:extLst>
                  <a:ext uri="{FF2B5EF4-FFF2-40B4-BE49-F238E27FC236}">
                    <a16:creationId xmlns:a16="http://schemas.microsoft.com/office/drawing/2014/main" id="{0EDB29E9-D8DB-4BBC-669C-3E199D49C4D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105978185"/>
                  </p:ext>
                </p:extLst>
              </p:nvPr>
            </p:nvGraphicFramePr>
            <p:xfrm>
              <a:off x="2700000" y="3121200"/>
              <a:ext cx="1799683" cy="1558800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2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799683" cy="15588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4" name="Slide Zoom 13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0EDB29E9-D8DB-4BBC-669C-3E199D49C4D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2700000" y="3121200"/>
                <a:ext cx="1799683" cy="15588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64987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12</cp:revision>
  <dcterms:created xsi:type="dcterms:W3CDTF">2024-06-01T12:59:37Z</dcterms:created>
  <dcterms:modified xsi:type="dcterms:W3CDTF">2024-12-03T23:32:08Z</dcterms:modified>
</cp:coreProperties>
</file>