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00"/>
    <p:restoredTop sz="94584"/>
  </p:normalViewPr>
  <p:slideViewPr>
    <p:cSldViewPr snapToGrid="0">
      <p:cViewPr varScale="1">
        <p:scale>
          <a:sx n="114" d="100"/>
          <a:sy n="114" d="100"/>
        </p:scale>
        <p:origin x="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79337232"/>
                  </p:ext>
                </p:extLst>
              </p:nvPr>
            </p:nvGraphicFramePr>
            <p:xfrm>
              <a:off x="0" y="4676400"/>
              <a:ext cx="1799684" cy="1558800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99684" cy="15588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4676400"/>
                <a:ext cx="1799684" cy="15588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37312861"/>
                  </p:ext>
                </p:extLst>
              </p:nvPr>
            </p:nvGraphicFramePr>
            <p:xfrm>
              <a:off x="5399313" y="46769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99313" y="46769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58069985"/>
                  </p:ext>
                </p:extLst>
              </p:nvPr>
            </p:nvGraphicFramePr>
            <p:xfrm>
              <a:off x="2700000" y="0"/>
              <a:ext cx="1799683" cy="1558800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99683" cy="15588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00000" y="0"/>
                <a:ext cx="1799683" cy="15588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3A013D21-2EC5-77B1-20C9-F4C644048E5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59004486"/>
                  </p:ext>
                </p:extLst>
              </p:nvPr>
            </p:nvGraphicFramePr>
            <p:xfrm>
              <a:off x="1800000" y="46764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" name="Slide Zoom 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A013D21-2EC5-77B1-20C9-F4C644048E5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00000" y="46764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2DC35B99-716F-1BF2-AEC0-8B8863C316C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66453660"/>
                  </p:ext>
                </p:extLst>
              </p:nvPr>
            </p:nvGraphicFramePr>
            <p:xfrm>
              <a:off x="1800000" y="15588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" name="Slide Zoom 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2DC35B99-716F-1BF2-AEC0-8B8863C316C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800000" y="15588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093DD6EA-D643-0120-107E-6978AFC119D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56688638"/>
                  </p:ext>
                </p:extLst>
              </p:nvPr>
            </p:nvGraphicFramePr>
            <p:xfrm>
              <a:off x="3600000" y="15588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4" name="Slide Zoom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93DD6EA-D643-0120-107E-6978AFC119D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600000" y="15588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31C711B5-F567-673D-AFE7-5D56475DFFE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76064218"/>
                  </p:ext>
                </p:extLst>
              </p:nvPr>
            </p:nvGraphicFramePr>
            <p:xfrm>
              <a:off x="3600000" y="46764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1C711B5-F567-673D-AFE7-5D56475DFFE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600000" y="46764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D78D26CD-8F62-0A61-5E5E-549F48B0CCB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51638429"/>
                  </p:ext>
                </p:extLst>
              </p:nvPr>
            </p:nvGraphicFramePr>
            <p:xfrm>
              <a:off x="4500000" y="31176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78D26CD-8F62-0A61-5E5E-549F48B0CCB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500000" y="31176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4ABFFC78-F213-6CC0-621C-9A0D3C86992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63563288"/>
                  </p:ext>
                </p:extLst>
              </p:nvPr>
            </p:nvGraphicFramePr>
            <p:xfrm>
              <a:off x="900000" y="31176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ABFFC78-F213-6CC0-621C-9A0D3C86992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00000" y="31176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D1465065-96CF-7229-7FCA-836A48DC882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47816839"/>
                  </p:ext>
                </p:extLst>
              </p:nvPr>
            </p:nvGraphicFramePr>
            <p:xfrm rot="10800000">
              <a:off x="2699313" y="1558026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1465065-96CF-7229-7FCA-836A48DC882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 rot="10800000">
                <a:off x="2699313" y="1558026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D810A5F3-E411-16F6-5F87-6F375677016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01115171"/>
                  </p:ext>
                </p:extLst>
              </p:nvPr>
            </p:nvGraphicFramePr>
            <p:xfrm rot="10800000">
              <a:off x="898997" y="4676626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10A5F3-E411-16F6-5F87-6F375677016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 rot="10800000">
                <a:off x="898997" y="4676626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78F201C9-6749-0C4E-CC42-065DA8C5157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97416760"/>
                  </p:ext>
                </p:extLst>
              </p:nvPr>
            </p:nvGraphicFramePr>
            <p:xfrm rot="10800000">
              <a:off x="4498311" y="4675127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8F201C9-6749-0C4E-CC42-065DA8C5157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 rot="10800000">
                <a:off x="4498311" y="4675127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4" name="Slide Zoom 13">
                <a:extLst>
                  <a:ext uri="{FF2B5EF4-FFF2-40B4-BE49-F238E27FC236}">
                    <a16:creationId xmlns:a16="http://schemas.microsoft.com/office/drawing/2014/main" id="{0EDB29E9-D8DB-4BBC-669C-3E199D49C4D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66749112"/>
                  </p:ext>
                </p:extLst>
              </p:nvPr>
            </p:nvGraphicFramePr>
            <p:xfrm>
              <a:off x="2697994" y="3116053"/>
              <a:ext cx="1799683" cy="1558800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99683" cy="15588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4" name="Slide Zoom 1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EDB29E9-D8DB-4BBC-669C-3E199D49C4D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697994" y="3116053"/>
                <a:ext cx="1799683" cy="15588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11</cp:revision>
  <dcterms:created xsi:type="dcterms:W3CDTF">2024-06-01T12:59:37Z</dcterms:created>
  <dcterms:modified xsi:type="dcterms:W3CDTF">2024-10-22T17:39:11Z</dcterms:modified>
</cp:coreProperties>
</file>