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0"/>
    <p:restoredTop sz="94648"/>
  </p:normalViewPr>
  <p:slideViewPr>
    <p:cSldViewPr snapToGrid="0">
      <p:cViewPr varScale="1">
        <p:scale>
          <a:sx n="123" d="100"/>
          <a:sy n="123" d="100"/>
        </p:scale>
        <p:origin x="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999113063"/>
                  </p:ext>
                </p:extLst>
              </p:nvPr>
            </p:nvGraphicFramePr>
            <p:xfrm>
              <a:off x="-344" y="3117553"/>
              <a:ext cx="3600000" cy="311814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814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-344" y="3117553"/>
                <a:ext cx="3600000" cy="311814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63864991"/>
                  </p:ext>
                </p:extLst>
              </p:nvPr>
            </p:nvGraphicFramePr>
            <p:xfrm>
              <a:off x="3599656" y="3117553"/>
              <a:ext cx="3600000" cy="311814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814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99656" y="3117553"/>
                <a:ext cx="3600000" cy="311814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p:sp>
        <p:nvSpPr>
          <p:cNvPr id="22" name="Triangle 21">
            <a:extLst>
              <a:ext uri="{FF2B5EF4-FFF2-40B4-BE49-F238E27FC236}">
                <a16:creationId xmlns:a16="http://schemas.microsoft.com/office/drawing/2014/main" id="{4A946DF9-310D-3634-4953-82AE4F351A1E}"/>
              </a:ext>
            </a:extLst>
          </p:cNvPr>
          <p:cNvSpPr/>
          <p:nvPr/>
        </p:nvSpPr>
        <p:spPr>
          <a:xfrm>
            <a:off x="-1" y="0"/>
            <a:ext cx="7200000" cy="6235200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774448036"/>
                  </p:ext>
                </p:extLst>
              </p:nvPr>
            </p:nvGraphicFramePr>
            <p:xfrm>
              <a:off x="1800000" y="0"/>
              <a:ext cx="3600000" cy="311814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814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00000" y="0"/>
                <a:ext cx="3600000" cy="311814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498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5</cp:revision>
  <dcterms:created xsi:type="dcterms:W3CDTF">2024-06-01T12:59:37Z</dcterms:created>
  <dcterms:modified xsi:type="dcterms:W3CDTF">2024-07-06T17:30:22Z</dcterms:modified>
</cp:coreProperties>
</file>