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24"/>
  </p:normalViewPr>
  <p:slideViewPr>
    <p:cSldViewPr snapToGrid="0">
      <p:cViewPr>
        <p:scale>
          <a:sx n="100" d="100"/>
          <a:sy n="100" d="100"/>
        </p:scale>
        <p:origin x="1280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2566346"/>
                  </p:ext>
                </p:extLst>
              </p:nvPr>
            </p:nvGraphicFramePr>
            <p:xfrm>
              <a:off x="-344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344" y="3117553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696684227"/>
                  </p:ext>
                </p:extLst>
              </p:nvPr>
            </p:nvGraphicFramePr>
            <p:xfrm>
              <a:off x="3599656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9656" y="3117553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89851301"/>
                  </p:ext>
                </p:extLst>
              </p:nvPr>
            </p:nvGraphicFramePr>
            <p:xfrm>
              <a:off x="1799656" y="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99656" y="0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2" name="Triangle 21">
            <a:extLst>
              <a:ext uri="{FF2B5EF4-FFF2-40B4-BE49-F238E27FC236}">
                <a16:creationId xmlns:a16="http://schemas.microsoft.com/office/drawing/2014/main" id="{4A946DF9-310D-3634-4953-82AE4F351A1E}"/>
              </a:ext>
            </a:extLst>
          </p:cNvPr>
          <p:cNvSpPr/>
          <p:nvPr/>
        </p:nvSpPr>
        <p:spPr>
          <a:xfrm>
            <a:off x="0" y="0"/>
            <a:ext cx="7199313" cy="6228000"/>
          </a:xfrm>
          <a:prstGeom prst="triangle">
            <a:avLst/>
          </a:pr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2024-06-01T12:59:37Z</dcterms:created>
  <dcterms:modified xsi:type="dcterms:W3CDTF">2024-06-01T13:42:12Z</dcterms:modified>
</cp:coreProperties>
</file>