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35"/>
  </p:normalViewPr>
  <p:slideViewPr>
    <p:cSldViewPr snapToGrid="0">
      <p:cViewPr varScale="1">
        <p:scale>
          <a:sx n="115" d="100"/>
          <a:sy n="115" d="100"/>
        </p:scale>
        <p:origin x="20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023417105"/>
                  </p:ext>
                </p:extLst>
              </p:nvPr>
            </p:nvGraphicFramePr>
            <p:xfrm rot="10800000">
              <a:off x="-344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0800000">
                <a:off x="-344" y="3117553"/>
                <a:ext cx="3600000" cy="311814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738588376"/>
                  </p:ext>
                </p:extLst>
              </p:nvPr>
            </p:nvGraphicFramePr>
            <p:xfrm rot="10800000">
              <a:off x="3599656" y="3117553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0800000">
                <a:off x="3599656" y="3117553"/>
                <a:ext cx="3600000" cy="311814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241570442"/>
                  </p:ext>
                </p:extLst>
              </p:nvPr>
            </p:nvGraphicFramePr>
            <p:xfrm rot="10800000">
              <a:off x="1800000" y="0"/>
              <a:ext cx="3600000" cy="311814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3600000" cy="311814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0800000">
                <a:off x="1800000" y="0"/>
                <a:ext cx="3600000" cy="311814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2" name="Triangle 1">
            <a:extLst>
              <a:ext uri="{FF2B5EF4-FFF2-40B4-BE49-F238E27FC236}">
                <a16:creationId xmlns:a16="http://schemas.microsoft.com/office/drawing/2014/main" id="{F423CD72-8831-FD1D-C127-D54CA5D245C6}"/>
              </a:ext>
            </a:extLst>
          </p:cNvPr>
          <p:cNvSpPr/>
          <p:nvPr/>
        </p:nvSpPr>
        <p:spPr>
          <a:xfrm>
            <a:off x="2411642" y="2070617"/>
            <a:ext cx="2390703" cy="2086064"/>
          </a:xfrm>
          <a:prstGeom prst="triangle">
            <a:avLst>
              <a:gd name="adj" fmla="val 50584"/>
            </a:avLst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2024-06-01T12:59:37Z</dcterms:created>
  <dcterms:modified xsi:type="dcterms:W3CDTF">2024-10-16T13:31:32Z</dcterms:modified>
</cp:coreProperties>
</file>