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6197"/>
  </p:normalViewPr>
  <p:slideViewPr>
    <p:cSldViewPr snapToGrid="0">
      <p:cViewPr varScale="1">
        <p:scale>
          <a:sx n="98" d="100"/>
          <a:sy n="98" d="100"/>
        </p:scale>
        <p:origin x="10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7ED36B-A843-384B-9ADA-C15F26496F25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8FE32-8298-714E-836D-7E0CF75176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60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360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802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21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5828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907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8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009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572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137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64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439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C6BA-E0C0-0645-8193-3D8CB1617F34}" type="datetimeFigureOut">
              <a:rPr lang="en-GB" smtClean="0"/>
              <a:t>29/08/2024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1B1C3-6B05-9A4D-A243-277B8106C2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15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FE1DB4F1-5447-2D38-9831-E2123E63647F}"/>
              </a:ext>
            </a:extLst>
          </p:cNvPr>
          <p:cNvSpPr/>
          <p:nvPr/>
        </p:nvSpPr>
        <p:spPr>
          <a:xfrm>
            <a:off x="720725" y="718317"/>
            <a:ext cx="7200000" cy="6235200"/>
          </a:xfrm>
          <a:prstGeom prst="triangle">
            <a:avLst/>
          </a:prstGeom>
          <a:solidFill>
            <a:schemeClr val="bg1">
              <a:alpha val="7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94E14250-55E3-94D4-0089-AEF6803C99B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33195398"/>
                  </p:ext>
                </p:extLst>
              </p:nvPr>
            </p:nvGraphicFramePr>
            <p:xfrm flipV="1">
              <a:off x="2520000" y="706592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4E14250-55E3-94D4-0089-AEF6803C99B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 flipV="1">
                <a:off x="2520000" y="706592"/>
                <a:ext cx="3600000" cy="36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B94A970-2EB8-6AD2-3948-D3EF7C779D5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8242045"/>
                  </p:ext>
                </p:extLst>
              </p:nvPr>
            </p:nvGraphicFramePr>
            <p:xfrm>
              <a:off x="2520000" y="2824811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B94A970-2EB8-6AD2-3948-D3EF7C779D5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20000" y="2824811"/>
                <a:ext cx="3600000" cy="36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FB741900-382B-47E1-191D-A2056A7D64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48180512"/>
                  </p:ext>
                </p:extLst>
              </p:nvPr>
            </p:nvGraphicFramePr>
            <p:xfrm flipV="1">
              <a:off x="4818930" y="4500338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FB741900-382B-47E1-191D-A2056A7D64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flipV="1">
                <a:off x="4818930" y="4500338"/>
                <a:ext cx="3600000" cy="360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B2173EA6-3304-9EC2-1E19-9C9CC102606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94749855"/>
                  </p:ext>
                </p:extLst>
              </p:nvPr>
            </p:nvGraphicFramePr>
            <p:xfrm flipV="1">
              <a:off x="250018" y="4538411"/>
              <a:ext cx="3600000" cy="3600000"/>
            </p:xfrm>
            <a:graphic>
              <a:graphicData uri="http://schemas.microsoft.com/office/powerpoint/2016/slidezoom">
                <pslz:sldZm>
                  <pslz:sldZmObj sldId="256" cId="3801960174">
                    <pslz:zmPr id="{3B8A11B7-B3FD-EC4D-ACF4-B39A78AEC52C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flipV="1">
                          <a:off x="0" y="0"/>
                          <a:ext cx="3600000" cy="3600000"/>
                        </a:xfrm>
                        <a:prstGeom prst="rect">
                          <a:avLst/>
                        </a:prstGeom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B2173EA6-3304-9EC2-1E19-9C9CC102606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 flipV="1">
                <a:off x="250018" y="4538411"/>
                <a:ext cx="3600000" cy="3600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019601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3</cp:revision>
  <dcterms:created xsi:type="dcterms:W3CDTF">2024-08-27T21:49:11Z</dcterms:created>
  <dcterms:modified xsi:type="dcterms:W3CDTF">2024-08-29T15:45:49Z</dcterms:modified>
</cp:coreProperties>
</file>