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7199313" cy="623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11"/>
  </p:normalViewPr>
  <p:slideViewPr>
    <p:cSldViewPr snapToGrid="0">
      <p:cViewPr>
        <p:scale>
          <a:sx n="97" d="100"/>
          <a:sy n="97" d="100"/>
        </p:scale>
        <p:origin x="123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73530-1631-5E42-ACA7-93467384A31F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647825" y="1143000"/>
            <a:ext cx="35623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D6309-5F27-C049-AB4A-6E986240E9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41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5D6309-5F27-C049-AB4A-6E986240E9C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2151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020519"/>
            <a:ext cx="6119416" cy="217094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275186"/>
            <a:ext cx="5399485" cy="150551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50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86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31993"/>
            <a:ext cx="1552352" cy="528446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31993"/>
            <a:ext cx="4567064" cy="528446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04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8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554596"/>
            <a:ext cx="6209407" cy="2593878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173013"/>
            <a:ext cx="6209407" cy="136405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7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659967"/>
            <a:ext cx="3059708" cy="39564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213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31995"/>
            <a:ext cx="6209407" cy="120528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528613"/>
            <a:ext cx="3045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277763"/>
            <a:ext cx="3045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528613"/>
            <a:ext cx="3060646" cy="749150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277763"/>
            <a:ext cx="3060646" cy="335024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10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67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994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897827"/>
            <a:ext cx="3644652" cy="4431389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6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15713"/>
            <a:ext cx="2321966" cy="1454997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897827"/>
            <a:ext cx="3644652" cy="4431389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1870710"/>
            <a:ext cx="2321966" cy="3465722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84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31995"/>
            <a:ext cx="6209407" cy="1205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659967"/>
            <a:ext cx="6209407" cy="3956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E275-0456-3F4D-B921-9E87CF373D9B}" type="datetimeFigureOut">
              <a:rPr lang="en-GB" smtClean="0"/>
              <a:t>21/10/2024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5779572"/>
            <a:ext cx="2429768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5779572"/>
            <a:ext cx="1619845" cy="3319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C0E70-A206-2E40-89BD-776CA3C22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97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71555972"/>
                  </p:ext>
                </p:extLst>
              </p:nvPr>
            </p:nvGraphicFramePr>
            <p:xfrm>
              <a:off x="-2294" y="4163081"/>
              <a:ext cx="2397600" cy="2076686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7600" cy="207668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EDDCDD86-671F-D1D2-512B-98B8826B89E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2294" y="4163081"/>
                <a:ext cx="2397600" cy="207668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64770811"/>
                  </p:ext>
                </p:extLst>
              </p:nvPr>
            </p:nvGraphicFramePr>
            <p:xfrm>
              <a:off x="4797194" y="4163081"/>
              <a:ext cx="2397600" cy="2076686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7600" cy="2076686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9FC45E3C-E3CB-E8FB-0CBF-98201876EC4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97194" y="4163081"/>
                <a:ext cx="2397600" cy="2076686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20497047"/>
                  </p:ext>
                </p:extLst>
              </p:nvPr>
            </p:nvGraphicFramePr>
            <p:xfrm>
              <a:off x="2399594" y="1597"/>
              <a:ext cx="2397600" cy="2076688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397600" cy="2076688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5377FB00-507B-06DD-B4C5-DC7F093B552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99594" y="1597"/>
                <a:ext cx="2397600" cy="2076688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" name="Slide Zoom 1"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54859338"/>
                  </p:ext>
                </p:extLst>
              </p:nvPr>
            </p:nvGraphicFramePr>
            <p:xfrm rot="10800000">
              <a:off x="2395306" y="2075815"/>
              <a:ext cx="2398191" cy="2077199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2398191" cy="2077199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" name="Slide Zoom 1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3A013D21-2EC5-77B1-20C9-F4C644048E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800000">
                <a:off x="2395306" y="2075815"/>
                <a:ext cx="2398191" cy="2077199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50557837"/>
                  </p:ext>
                </p:extLst>
              </p:nvPr>
            </p:nvGraphicFramePr>
            <p:xfrm rot="10800000">
              <a:off x="3594604" y="4164178"/>
              <a:ext cx="2397600" cy="2076687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2397600" cy="2076687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" name="Slide Zoom 2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2DC35B99-716F-1BF2-AEC0-8B8863C316C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800000">
                <a:off x="3594604" y="4164178"/>
                <a:ext cx="2397600" cy="2076687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03646977"/>
                  </p:ext>
                </p:extLst>
              </p:nvPr>
            </p:nvGraphicFramePr>
            <p:xfrm rot="10800000">
              <a:off x="1192213" y="4163081"/>
              <a:ext cx="2397600" cy="2076687"/>
            </p:xfrm>
            <a:graphic>
              <a:graphicData uri="http://schemas.microsoft.com/office/powerpoint/2016/slidezoom">
                <pslz:sldZm>
                  <pslz:sldZmObj sldId="256" cId="2464987212">
                    <pslz:zmPr id="{550B9FE4-A4E3-6E43-8434-7F7F244B4ABF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10800000">
                          <a:off x="0" y="0"/>
                          <a:ext cx="2397600" cy="2076687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93DD6EA-D643-0120-107E-6978AFC119D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10800000">
                <a:off x="1192213" y="4163081"/>
                <a:ext cx="2397600" cy="2076687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49872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1</Words>
  <Application>Microsoft Macintosh PowerPoint</Application>
  <PresentationFormat>Custom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10</cp:revision>
  <dcterms:created xsi:type="dcterms:W3CDTF">2024-06-01T12:59:37Z</dcterms:created>
  <dcterms:modified xsi:type="dcterms:W3CDTF">2024-10-20T23:17:43Z</dcterms:modified>
</cp:coreProperties>
</file>