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7199313" cy="623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70"/>
    <p:restoredTop sz="94611"/>
  </p:normalViewPr>
  <p:slideViewPr>
    <p:cSldViewPr snapToGrid="0">
      <p:cViewPr>
        <p:scale>
          <a:sx n="97" d="100"/>
          <a:sy n="97" d="100"/>
        </p:scale>
        <p:origin x="1232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373530-1631-5E42-ACA7-93467384A31F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47825" y="1143000"/>
            <a:ext cx="35623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D6309-5F27-C049-AB4A-6E986240E9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417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5D6309-5F27-C049-AB4A-6E986240E9C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215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020519"/>
            <a:ext cx="6119416" cy="217094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275186"/>
            <a:ext cx="5399485" cy="150551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50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86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31993"/>
            <a:ext cx="1552352" cy="52844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31993"/>
            <a:ext cx="4567064" cy="52844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04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98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554596"/>
            <a:ext cx="6209407" cy="2593878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173013"/>
            <a:ext cx="6209407" cy="136405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7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213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31995"/>
            <a:ext cx="6209407" cy="120528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528613"/>
            <a:ext cx="3045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277763"/>
            <a:ext cx="3045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528613"/>
            <a:ext cx="3060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277763"/>
            <a:ext cx="3060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04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6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99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897827"/>
            <a:ext cx="3644652" cy="4431389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67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897827"/>
            <a:ext cx="3644652" cy="4431389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84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31995"/>
            <a:ext cx="6209407" cy="1205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659967"/>
            <a:ext cx="6209407" cy="3956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DE275-0456-3F4D-B921-9E87CF373D9B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5779572"/>
            <a:ext cx="2429768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97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71555972"/>
                  </p:ext>
                </p:extLst>
              </p:nvPr>
            </p:nvGraphicFramePr>
            <p:xfrm>
              <a:off x="-2294" y="4163081"/>
              <a:ext cx="2397600" cy="2076686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397600" cy="2076686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2294" y="4163081"/>
                <a:ext cx="2397600" cy="2076686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64770811"/>
                  </p:ext>
                </p:extLst>
              </p:nvPr>
            </p:nvGraphicFramePr>
            <p:xfrm>
              <a:off x="4797194" y="4163081"/>
              <a:ext cx="2397600" cy="2076686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397600" cy="2076686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797194" y="4163081"/>
                <a:ext cx="2397600" cy="2076686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20497047"/>
                  </p:ext>
                </p:extLst>
              </p:nvPr>
            </p:nvGraphicFramePr>
            <p:xfrm>
              <a:off x="2399594" y="1597"/>
              <a:ext cx="2397600" cy="207668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397600" cy="2076688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399594" y="1597"/>
                <a:ext cx="2397600" cy="2076688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" name="Slide Zoom 1">
                <a:extLst>
                  <a:ext uri="{FF2B5EF4-FFF2-40B4-BE49-F238E27FC236}">
                    <a16:creationId xmlns:a16="http://schemas.microsoft.com/office/drawing/2014/main" id="{3A013D21-2EC5-77B1-20C9-F4C644048E5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54859338"/>
                  </p:ext>
                </p:extLst>
              </p:nvPr>
            </p:nvGraphicFramePr>
            <p:xfrm rot="10800000">
              <a:off x="2395306" y="2075815"/>
              <a:ext cx="2398191" cy="2077199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00000">
                          <a:off x="0" y="0"/>
                          <a:ext cx="2398191" cy="2077199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" name="Slide Zoom 1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3A013D21-2EC5-77B1-20C9-F4C644048E5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 rot="10800000">
                <a:off x="2395306" y="2075815"/>
                <a:ext cx="2398191" cy="2077199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" name="Slide Zoom 2">
                <a:extLst>
                  <a:ext uri="{FF2B5EF4-FFF2-40B4-BE49-F238E27FC236}">
                    <a16:creationId xmlns:a16="http://schemas.microsoft.com/office/drawing/2014/main" id="{2DC35B99-716F-1BF2-AEC0-8B8863C316C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50557837"/>
                  </p:ext>
                </p:extLst>
              </p:nvPr>
            </p:nvGraphicFramePr>
            <p:xfrm rot="10800000">
              <a:off x="3594604" y="4164178"/>
              <a:ext cx="2397600" cy="2076687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00000">
                          <a:off x="0" y="0"/>
                          <a:ext cx="2397600" cy="2076687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" name="Slide Zoom 2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2DC35B99-716F-1BF2-AEC0-8B8863C316C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 rot="10800000">
                <a:off x="3594604" y="4164178"/>
                <a:ext cx="2397600" cy="2076687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093DD6EA-D643-0120-107E-6978AFC119D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03646977"/>
                  </p:ext>
                </p:extLst>
              </p:nvPr>
            </p:nvGraphicFramePr>
            <p:xfrm rot="10800000">
              <a:off x="1192213" y="4163081"/>
              <a:ext cx="2397600" cy="2076687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00000">
                          <a:off x="0" y="0"/>
                          <a:ext cx="2397600" cy="2076687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" name="Slide Zoom 3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093DD6EA-D643-0120-107E-6978AFC119D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 rot="10800000">
                <a:off x="1192213" y="4163081"/>
                <a:ext cx="2397600" cy="2076687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4987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1</Words>
  <Application>Microsoft Macintosh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10</cp:revision>
  <dcterms:created xsi:type="dcterms:W3CDTF">2024-06-01T12:59:37Z</dcterms:created>
  <dcterms:modified xsi:type="dcterms:W3CDTF">2024-10-20T23:17:43Z</dcterms:modified>
</cp:coreProperties>
</file>