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7199313" cy="62357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70"/>
    <p:restoredTop sz="94635"/>
  </p:normalViewPr>
  <p:slideViewPr>
    <p:cSldViewPr snapToGrid="0">
      <p:cViewPr varScale="1">
        <p:scale>
          <a:sx n="115" d="100"/>
          <a:sy n="115" d="100"/>
        </p:scale>
        <p:origin x="81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949" y="1020519"/>
            <a:ext cx="6119416" cy="2170947"/>
          </a:xfrm>
        </p:spPr>
        <p:txBody>
          <a:bodyPr anchor="b"/>
          <a:lstStyle>
            <a:lvl1pPr algn="ctr">
              <a:defRPr sz="47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914" y="3275186"/>
            <a:ext cx="5399485" cy="1505517"/>
          </a:xfrm>
        </p:spPr>
        <p:txBody>
          <a:bodyPr/>
          <a:lstStyle>
            <a:lvl1pPr marL="0" indent="0" algn="ctr">
              <a:buNone/>
              <a:defRPr sz="1890"/>
            </a:lvl1pPr>
            <a:lvl2pPr marL="359954" indent="0" algn="ctr">
              <a:buNone/>
              <a:defRPr sz="1575"/>
            </a:lvl2pPr>
            <a:lvl3pPr marL="719907" indent="0" algn="ctr">
              <a:buNone/>
              <a:defRPr sz="1417"/>
            </a:lvl3pPr>
            <a:lvl4pPr marL="1079861" indent="0" algn="ctr">
              <a:buNone/>
              <a:defRPr sz="1260"/>
            </a:lvl4pPr>
            <a:lvl5pPr marL="1439814" indent="0" algn="ctr">
              <a:buNone/>
              <a:defRPr sz="1260"/>
            </a:lvl5pPr>
            <a:lvl6pPr marL="1799768" indent="0" algn="ctr">
              <a:buNone/>
              <a:defRPr sz="1260"/>
            </a:lvl6pPr>
            <a:lvl7pPr marL="2159721" indent="0" algn="ctr">
              <a:buNone/>
              <a:defRPr sz="1260"/>
            </a:lvl7pPr>
            <a:lvl8pPr marL="2519675" indent="0" algn="ctr">
              <a:buNone/>
              <a:defRPr sz="1260"/>
            </a:lvl8pPr>
            <a:lvl9pPr marL="2879628" indent="0" algn="ctr">
              <a:buNone/>
              <a:defRPr sz="126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503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686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2009" y="331993"/>
            <a:ext cx="1552352" cy="528446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953" y="331993"/>
            <a:ext cx="4567064" cy="528446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045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981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204" y="1554596"/>
            <a:ext cx="6209407" cy="2593878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1204" y="4173013"/>
            <a:ext cx="6209407" cy="1364059"/>
          </a:xfrm>
        </p:spPr>
        <p:txBody>
          <a:bodyPr/>
          <a:lstStyle>
            <a:lvl1pPr marL="0" indent="0">
              <a:buNone/>
              <a:defRPr sz="1890">
                <a:solidFill>
                  <a:schemeClr val="tx1"/>
                </a:solidFill>
              </a:defRPr>
            </a:lvl1pPr>
            <a:lvl2pPr marL="359954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2pPr>
            <a:lvl3pPr marL="71990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3pPr>
            <a:lvl4pPr marL="107986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439814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179976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15972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51967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287962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078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953" y="1659967"/>
            <a:ext cx="3059708" cy="395649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652" y="1659967"/>
            <a:ext cx="3059708" cy="395649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213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1" y="331995"/>
            <a:ext cx="6209407" cy="120528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891" y="1528613"/>
            <a:ext cx="3045646" cy="749150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891" y="2277763"/>
            <a:ext cx="3045646" cy="335024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4652" y="1528613"/>
            <a:ext cx="3060646" cy="749150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4652" y="2277763"/>
            <a:ext cx="3060646" cy="335024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1049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167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994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415713"/>
            <a:ext cx="2321966" cy="1454997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0646" y="897827"/>
            <a:ext cx="3644652" cy="4431389"/>
          </a:xfrm>
        </p:spPr>
        <p:txBody>
          <a:bodyPr/>
          <a:lstStyle>
            <a:lvl1pPr>
              <a:defRPr sz="2519"/>
            </a:lvl1pPr>
            <a:lvl2pPr>
              <a:defRPr sz="2204"/>
            </a:lvl2pPr>
            <a:lvl3pPr>
              <a:defRPr sz="189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1870710"/>
            <a:ext cx="2321966" cy="3465722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4676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415713"/>
            <a:ext cx="2321966" cy="1454997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60646" y="897827"/>
            <a:ext cx="3644652" cy="4431389"/>
          </a:xfrm>
        </p:spPr>
        <p:txBody>
          <a:bodyPr anchor="t"/>
          <a:lstStyle>
            <a:lvl1pPr marL="0" indent="0">
              <a:buNone/>
              <a:defRPr sz="2519"/>
            </a:lvl1pPr>
            <a:lvl2pPr marL="359954" indent="0">
              <a:buNone/>
              <a:defRPr sz="2204"/>
            </a:lvl2pPr>
            <a:lvl3pPr marL="719907" indent="0">
              <a:buNone/>
              <a:defRPr sz="1890"/>
            </a:lvl3pPr>
            <a:lvl4pPr marL="1079861" indent="0">
              <a:buNone/>
              <a:defRPr sz="1575"/>
            </a:lvl4pPr>
            <a:lvl5pPr marL="1439814" indent="0">
              <a:buNone/>
              <a:defRPr sz="1575"/>
            </a:lvl5pPr>
            <a:lvl6pPr marL="1799768" indent="0">
              <a:buNone/>
              <a:defRPr sz="1575"/>
            </a:lvl6pPr>
            <a:lvl7pPr marL="2159721" indent="0">
              <a:buNone/>
              <a:defRPr sz="1575"/>
            </a:lvl7pPr>
            <a:lvl8pPr marL="2519675" indent="0">
              <a:buNone/>
              <a:defRPr sz="1575"/>
            </a:lvl8pPr>
            <a:lvl9pPr marL="2879628" indent="0">
              <a:buNone/>
              <a:defRPr sz="1575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1870710"/>
            <a:ext cx="2321966" cy="3465722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4843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953" y="331995"/>
            <a:ext cx="6209407" cy="1205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953" y="1659967"/>
            <a:ext cx="6209407" cy="39564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953" y="5779572"/>
            <a:ext cx="1619845" cy="3319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DE275-0456-3F4D-B921-9E87CF373D9B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4773" y="5779572"/>
            <a:ext cx="2429768" cy="3319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4515" y="5779572"/>
            <a:ext cx="1619845" cy="3319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6977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19907" rtl="0" eaLnBrk="1" latinLnBrk="0" hangingPunct="1">
        <a:lnSpc>
          <a:spcPct val="90000"/>
        </a:lnSpc>
        <a:spcBef>
          <a:spcPct val="0"/>
        </a:spcBef>
        <a:buNone/>
        <a:defRPr sz="34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977" indent="-179977" algn="l" defTabSz="71990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204" kern="1200">
          <a:solidFill>
            <a:schemeClr val="tx1"/>
          </a:solidFill>
          <a:latin typeface="+mn-lt"/>
          <a:ea typeface="+mn-ea"/>
          <a:cs typeface="+mn-cs"/>
        </a:defRPr>
      </a:lvl1pPr>
      <a:lvl2pPr marL="539930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899884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59837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619791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97974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339698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699652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305960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1pPr>
      <a:lvl2pPr marL="35995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719907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07986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43981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79976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15972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519675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287962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5" name="Slide Zoom 4">
                <a:extLst>
                  <a:ext uri="{FF2B5EF4-FFF2-40B4-BE49-F238E27FC236}">
                    <a16:creationId xmlns:a16="http://schemas.microsoft.com/office/drawing/2014/main" id="{EDDCDD86-671F-D1D2-512B-98B8826B89E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883076152"/>
                  </p:ext>
                </p:extLst>
              </p:nvPr>
            </p:nvGraphicFramePr>
            <p:xfrm>
              <a:off x="360000" y="3131739"/>
              <a:ext cx="2880327" cy="2494800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880327" cy="249480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5" name="Slide Zoom 4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EDDCDD86-671F-D1D2-512B-98B8826B89E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360000" y="3131739"/>
                <a:ext cx="2880327" cy="249480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6" name="Slide Zoom 5">
                <a:extLst>
                  <a:ext uri="{FF2B5EF4-FFF2-40B4-BE49-F238E27FC236}">
                    <a16:creationId xmlns:a16="http://schemas.microsoft.com/office/drawing/2014/main" id="{9FC45E3C-E3CB-E8FB-0CBF-98201876EC43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580816621"/>
                  </p:ext>
                </p:extLst>
              </p:nvPr>
            </p:nvGraphicFramePr>
            <p:xfrm>
              <a:off x="3960000" y="3131739"/>
              <a:ext cx="2880327" cy="2494800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880327" cy="249480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6" name="Slide Zoom 5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9FC45E3C-E3CB-E8FB-0CBF-98201876EC4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960000" y="3131739"/>
                <a:ext cx="2880327" cy="249480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7" name="Slide Zoom 6">
                <a:extLst>
                  <a:ext uri="{FF2B5EF4-FFF2-40B4-BE49-F238E27FC236}">
                    <a16:creationId xmlns:a16="http://schemas.microsoft.com/office/drawing/2014/main" id="{5377FB00-507B-06DD-B4C5-DC7F093B5523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523872611"/>
                  </p:ext>
                </p:extLst>
              </p:nvPr>
            </p:nvGraphicFramePr>
            <p:xfrm>
              <a:off x="1440000" y="22300"/>
              <a:ext cx="4320000" cy="3741778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4320000" cy="3741778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7" name="Slide Zoom 6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5377FB00-507B-06DD-B4C5-DC7F093B552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440000" y="22300"/>
                <a:ext cx="4320000" cy="3741778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2" name="Slide Zoom 1">
                <a:extLst>
                  <a:ext uri="{FF2B5EF4-FFF2-40B4-BE49-F238E27FC236}">
                    <a16:creationId xmlns:a16="http://schemas.microsoft.com/office/drawing/2014/main" id="{138BBC09-0F8F-B030-321C-4503F68E976E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702060244"/>
                  </p:ext>
                </p:extLst>
              </p:nvPr>
            </p:nvGraphicFramePr>
            <p:xfrm rot="10800000">
              <a:off x="2157812" y="3710400"/>
              <a:ext cx="2880326" cy="2494800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10800000">
                          <a:off x="0" y="0"/>
                          <a:ext cx="2880326" cy="249480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2" name="Slide Zoom 1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138BBC09-0F8F-B030-321C-4503F68E976E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 rot="10800000">
                <a:off x="2157812" y="3710400"/>
                <a:ext cx="2880326" cy="249480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64987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Emlyn Corrin</dc:creator>
  <cp:lastModifiedBy>Emlyn Corrin</cp:lastModifiedBy>
  <cp:revision>6</cp:revision>
  <dcterms:created xsi:type="dcterms:W3CDTF">2024-06-01T12:59:37Z</dcterms:created>
  <dcterms:modified xsi:type="dcterms:W3CDTF">2024-10-16T13:02:41Z</dcterms:modified>
</cp:coreProperties>
</file>