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86" r:id="rId2"/>
  </p:sldIdLst>
  <p:sldSz cx="7199313" cy="623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A00"/>
    <a:srgbClr val="0432FF"/>
    <a:srgbClr val="AB794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70"/>
    <p:restoredTop sz="94648"/>
  </p:normalViewPr>
  <p:slideViewPr>
    <p:cSldViewPr snapToGrid="0">
      <p:cViewPr varScale="1">
        <p:scale>
          <a:sx n="123" d="100"/>
          <a:sy n="123" d="100"/>
        </p:scale>
        <p:origin x="5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0CD29D-FD9A-DC4D-839B-7B557235FEB8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47825" y="1143000"/>
            <a:ext cx="35623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C93A61-6917-6A4B-8004-4DB20C5C67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396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CMY </a:t>
            </a:r>
            <a:r>
              <a:rPr lang="en-US" dirty="0" err="1"/>
              <a:t>colour</a:t>
            </a:r>
            <a:r>
              <a:rPr lang="en-US" dirty="0"/>
              <a:t> triangle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5676C3-AF84-0440-9FDE-505F611B623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54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020519"/>
            <a:ext cx="6119416" cy="217094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275186"/>
            <a:ext cx="5399485" cy="150551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50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86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31993"/>
            <a:ext cx="1552352" cy="528446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31993"/>
            <a:ext cx="4567064" cy="528446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04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98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554596"/>
            <a:ext cx="6209407" cy="2593878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173013"/>
            <a:ext cx="6209407" cy="136405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07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213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31995"/>
            <a:ext cx="6209407" cy="120528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528613"/>
            <a:ext cx="3045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277763"/>
            <a:ext cx="3045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528613"/>
            <a:ext cx="3060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277763"/>
            <a:ext cx="3060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04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6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99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897827"/>
            <a:ext cx="3644652" cy="4431389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67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897827"/>
            <a:ext cx="3644652" cy="4431389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84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31995"/>
            <a:ext cx="6209407" cy="1205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659967"/>
            <a:ext cx="6209407" cy="3956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DE275-0456-3F4D-B921-9E87CF373D9B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5779572"/>
            <a:ext cx="2429768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97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C26246B-D136-184D-9D56-B6DE54F5C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953" y="-600811"/>
            <a:ext cx="6209407" cy="333665"/>
          </a:xfrm>
        </p:spPr>
        <p:txBody>
          <a:bodyPr>
            <a:normAutofit/>
          </a:bodyPr>
          <a:lstStyle/>
          <a:p>
            <a:r>
              <a:rPr lang="en-GB" sz="1666" dirty="0"/>
              <a:t>Colour Triangle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2217A10C-9786-014E-98AD-BB64A9E6D37E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098306547"/>
                  </p:ext>
                </p:extLst>
              </p:nvPr>
            </p:nvGraphicFramePr>
            <p:xfrm>
              <a:off x="657949" y="2228692"/>
              <a:ext cx="3600000" cy="3110400"/>
            </p:xfrm>
            <a:graphic>
              <a:graphicData uri="http://schemas.microsoft.com/office/powerpoint/2016/slidezoom">
                <pslz:sldZm>
                  <pslz:sldZmObj sldId="286" cId="3529128426">
                    <pslz:zmPr id="{C5A5A8A5-A357-0148-8A65-66CDE33F16FF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600000" cy="3110400"/>
                        </a:xfrm>
                        <a:prstGeom prst="rect">
                          <a:avLst/>
                        </a:prstGeom>
                        <a:effectLst>
                          <a:glow rad="12700">
                            <a:srgbClr val="FF00FF">
                              <a:alpha val="40000"/>
                            </a:srgbClr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2217A10C-9786-014E-98AD-BB64A9E6D37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57949" y="2228692"/>
                <a:ext cx="3600000" cy="3110400"/>
              </a:xfrm>
              <a:prstGeom prst="rect">
                <a:avLst/>
              </a:prstGeom>
              <a:effectLst>
                <a:glow rad="12700">
                  <a:srgbClr val="FF00FF">
                    <a:alpha val="40000"/>
                  </a:srgbClr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C552740B-8EDA-B149-8709-18FA6365A57C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894676361"/>
                  </p:ext>
                </p:extLst>
              </p:nvPr>
            </p:nvGraphicFramePr>
            <p:xfrm>
              <a:off x="1811001" y="221204"/>
              <a:ext cx="3600000" cy="3110400"/>
            </p:xfrm>
            <a:graphic>
              <a:graphicData uri="http://schemas.microsoft.com/office/powerpoint/2016/slidezoom">
                <pslz:sldZm>
                  <pslz:sldZmObj sldId="286" cId="3529128426">
                    <pslz:zmPr id="{C5A5A8A5-A357-0148-8A65-66CDE33F16FF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600000" cy="3110400"/>
                        </a:xfrm>
                        <a:prstGeom prst="rect">
                          <a:avLst/>
                        </a:prstGeom>
                        <a:effectLst>
                          <a:glow rad="12700">
                            <a:srgbClr val="00FFFF">
                              <a:alpha val="50196"/>
                            </a:srgbClr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C552740B-8EDA-B149-8709-18FA6365A57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11001" y="221204"/>
                <a:ext cx="3600000" cy="3110400"/>
              </a:xfrm>
              <a:prstGeom prst="rect">
                <a:avLst/>
              </a:prstGeom>
              <a:effectLst>
                <a:glow rad="12700">
                  <a:srgbClr val="00FFFF">
                    <a:alpha val="50196"/>
                  </a:srgbClr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F7A2E130-1F23-FB45-BAE2-2AAD972135CC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726946800"/>
                  </p:ext>
                </p:extLst>
              </p:nvPr>
            </p:nvGraphicFramePr>
            <p:xfrm>
              <a:off x="2962169" y="2228692"/>
              <a:ext cx="3600000" cy="3110400"/>
            </p:xfrm>
            <a:graphic>
              <a:graphicData uri="http://schemas.microsoft.com/office/powerpoint/2016/slidezoom">
                <pslz:sldZm>
                  <pslz:sldZmObj sldId="286" cId="3529128426">
                    <pslz:zmPr id="{C5A5A8A5-A357-0148-8A65-66CDE33F16FF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600000" cy="3110400"/>
                        </a:xfrm>
                        <a:prstGeom prst="rect">
                          <a:avLst/>
                        </a:prstGeom>
                        <a:effectLst>
                          <a:glow rad="12700">
                            <a:srgbClr val="FFFF00">
                              <a:alpha val="60000"/>
                            </a:srgbClr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" name="Slide Zoom 11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F7A2E130-1F23-FB45-BAE2-2AAD972135C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962169" y="2228692"/>
                <a:ext cx="3600000" cy="3110400"/>
              </a:xfrm>
              <a:prstGeom prst="rect">
                <a:avLst/>
              </a:prstGeom>
              <a:effectLst>
                <a:glow rad="12700">
                  <a:srgbClr val="FFFF00">
                    <a:alpha val="60000"/>
                  </a:srgbClr>
                </a:glow>
              </a:effectLst>
            </p:spPr>
          </p:pic>
        </mc:Fallback>
      </mc:AlternateContent>
      <p:sp>
        <p:nvSpPr>
          <p:cNvPr id="14" name="Oval 13">
            <a:extLst>
              <a:ext uri="{FF2B5EF4-FFF2-40B4-BE49-F238E27FC236}">
                <a16:creationId xmlns:a16="http://schemas.microsoft.com/office/drawing/2014/main" id="{6A78F727-F3D2-7741-BC24-0E199ACEEF35}"/>
              </a:ext>
            </a:extLst>
          </p:cNvPr>
          <p:cNvSpPr>
            <a:spLocks/>
          </p:cNvSpPr>
          <p:nvPr/>
        </p:nvSpPr>
        <p:spPr>
          <a:xfrm flipV="1">
            <a:off x="900000" y="417600"/>
            <a:ext cx="5400000" cy="5400000"/>
          </a:xfrm>
          <a:prstGeom prst="ellipse">
            <a:avLst/>
          </a:prstGeom>
          <a:solidFill>
            <a:schemeClr val="tx1">
              <a:alpha val="3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</p:spTree>
    <p:extLst>
      <p:ext uri="{BB962C8B-B14F-4D97-AF65-F5344CB8AC3E}">
        <p14:creationId xmlns:p14="http://schemas.microsoft.com/office/powerpoint/2010/main" val="3529128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</TotalTime>
  <Words>6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Colour Triangle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7</cp:revision>
  <dcterms:created xsi:type="dcterms:W3CDTF">2024-06-01T12:59:37Z</dcterms:created>
  <dcterms:modified xsi:type="dcterms:W3CDTF">2024-07-07T20:07:14Z</dcterms:modified>
</cp:coreProperties>
</file>