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86" r:id="rId2"/>
  </p:sldIdLst>
  <p:sldSz cx="7199313" cy="623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A00"/>
    <a:srgbClr val="0432FF"/>
    <a:srgbClr val="AB7942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4648"/>
  </p:normalViewPr>
  <p:slideViewPr>
    <p:cSldViewPr snapToGrid="0">
      <p:cViewPr varScale="1">
        <p:scale>
          <a:sx n="123" d="100"/>
          <a:sy n="123" d="100"/>
        </p:scale>
        <p:origin x="1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0CD29D-FD9A-DC4D-839B-7B557235FEB8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647825" y="1143000"/>
            <a:ext cx="35623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C93A61-6917-6A4B-8004-4DB20C5C67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396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CMY </a:t>
            </a:r>
            <a:r>
              <a:rPr lang="en-US" dirty="0" err="1"/>
              <a:t>colour</a:t>
            </a:r>
            <a:r>
              <a:rPr lang="en-US" dirty="0"/>
              <a:t> triangle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5676C3-AF84-0440-9FDE-505F611B623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354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020519"/>
            <a:ext cx="6119416" cy="2170947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3275186"/>
            <a:ext cx="5399485" cy="1505517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503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867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331993"/>
            <a:ext cx="1552352" cy="528446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331993"/>
            <a:ext cx="4567064" cy="528446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045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98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1554596"/>
            <a:ext cx="6209407" cy="2593878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4173013"/>
            <a:ext cx="6209407" cy="1364059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07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1659967"/>
            <a:ext cx="3059708" cy="39564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1659967"/>
            <a:ext cx="3059708" cy="39564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213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331995"/>
            <a:ext cx="6209407" cy="120528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1528613"/>
            <a:ext cx="3045646" cy="749150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2277763"/>
            <a:ext cx="3045646" cy="33502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1528613"/>
            <a:ext cx="3060646" cy="749150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2277763"/>
            <a:ext cx="3060646" cy="33502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049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67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994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15713"/>
            <a:ext cx="2321966" cy="1454997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897827"/>
            <a:ext cx="3644652" cy="4431389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1870710"/>
            <a:ext cx="2321966" cy="3465722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676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15713"/>
            <a:ext cx="2321966" cy="1454997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897827"/>
            <a:ext cx="3644652" cy="4431389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1870710"/>
            <a:ext cx="2321966" cy="3465722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843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331995"/>
            <a:ext cx="6209407" cy="1205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1659967"/>
            <a:ext cx="6209407" cy="39564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5779572"/>
            <a:ext cx="1619845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DE275-0456-3F4D-B921-9E87CF373D9B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5779572"/>
            <a:ext cx="2429768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5779572"/>
            <a:ext cx="1619845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977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C26246B-D136-184D-9D56-B6DE54F5C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953" y="-600811"/>
            <a:ext cx="6209407" cy="333665"/>
          </a:xfrm>
        </p:spPr>
        <p:txBody>
          <a:bodyPr>
            <a:normAutofit/>
          </a:bodyPr>
          <a:lstStyle/>
          <a:p>
            <a:r>
              <a:rPr lang="en-GB" sz="1666" dirty="0"/>
              <a:t>Colour Triangle</a:t>
            </a:r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2217A10C-9786-014E-98AD-BB64A9E6D37E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100175637"/>
                  </p:ext>
                </p:extLst>
              </p:nvPr>
            </p:nvGraphicFramePr>
            <p:xfrm>
              <a:off x="647558" y="2228692"/>
              <a:ext cx="3600000" cy="3110400"/>
            </p:xfrm>
            <a:graphic>
              <a:graphicData uri="http://schemas.microsoft.com/office/powerpoint/2016/slidezoom">
                <pslz:sldZm>
                  <pslz:sldZmObj sldId="286" cId="3529128426">
                    <pslz:zmPr id="{C5A5A8A5-A357-0148-8A65-66CDE33F16FF}" returnToParent="0" transitionDur="1000" showBg="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600000" cy="31104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>
                              <a:alpha val="10000"/>
                            </a:schemeClr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2217A10C-9786-014E-98AD-BB64A9E6D37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47558" y="2228692"/>
                <a:ext cx="3600000" cy="3110400"/>
              </a:xfrm>
              <a:prstGeom prst="rect">
                <a:avLst/>
              </a:prstGeom>
              <a:effectLst>
                <a:glow>
                  <a:schemeClr val="tx1">
                    <a:alpha val="10000"/>
                  </a:schemeClr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0" name="Slide Zoom 9">
                <a:extLst>
                  <a:ext uri="{FF2B5EF4-FFF2-40B4-BE49-F238E27FC236}">
                    <a16:creationId xmlns:a16="http://schemas.microsoft.com/office/drawing/2014/main" id="{C552740B-8EDA-B149-8709-18FA6365A57C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473333389"/>
                  </p:ext>
                </p:extLst>
              </p:nvPr>
            </p:nvGraphicFramePr>
            <p:xfrm>
              <a:off x="1811001" y="210813"/>
              <a:ext cx="3600000" cy="3110400"/>
            </p:xfrm>
            <a:graphic>
              <a:graphicData uri="http://schemas.microsoft.com/office/powerpoint/2016/slidezoom">
                <pslz:sldZm>
                  <pslz:sldZmObj sldId="286" cId="3529128426">
                    <pslz:zmPr id="{C5A5A8A5-A357-0148-8A65-66CDE33F16FF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600000" cy="31104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>
                              <a:alpha val="10000"/>
                            </a:schemeClr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0" name="Slide Zoom 9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C552740B-8EDA-B149-8709-18FA6365A57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811001" y="210813"/>
                <a:ext cx="3600000" cy="3110400"/>
              </a:xfrm>
              <a:prstGeom prst="rect">
                <a:avLst/>
              </a:prstGeom>
              <a:effectLst>
                <a:glow>
                  <a:schemeClr val="tx1">
                    <a:alpha val="10000"/>
                  </a:schemeClr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2" name="Slide Zoom 11">
                <a:extLst>
                  <a:ext uri="{FF2B5EF4-FFF2-40B4-BE49-F238E27FC236}">
                    <a16:creationId xmlns:a16="http://schemas.microsoft.com/office/drawing/2014/main" id="{F7A2E130-1F23-FB45-BAE2-2AAD972135CC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851352896"/>
                  </p:ext>
                </p:extLst>
              </p:nvPr>
            </p:nvGraphicFramePr>
            <p:xfrm>
              <a:off x="2962169" y="2228692"/>
              <a:ext cx="3600000" cy="3110400"/>
            </p:xfrm>
            <a:graphic>
              <a:graphicData uri="http://schemas.microsoft.com/office/powerpoint/2016/slidezoom">
                <pslz:sldZm>
                  <pslz:sldZmObj sldId="286" cId="3529128426">
                    <pslz:zmPr id="{C5A5A8A5-A357-0148-8A65-66CDE33F16FF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600000" cy="31104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>
                              <a:alpha val="10000"/>
                            </a:schemeClr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2" name="Slide Zoom 11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F7A2E130-1F23-FB45-BAE2-2AAD972135C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962169" y="2228692"/>
                <a:ext cx="3600000" cy="3110400"/>
              </a:xfrm>
              <a:prstGeom prst="rect">
                <a:avLst/>
              </a:prstGeom>
              <a:effectLst>
                <a:glow>
                  <a:schemeClr val="tx1">
                    <a:alpha val="10000"/>
                  </a:schemeClr>
                </a:glow>
              </a:effectLst>
            </p:spPr>
          </p:pic>
        </mc:Fallback>
      </mc:AlternateContent>
      <p:sp>
        <p:nvSpPr>
          <p:cNvPr id="14" name="Oval 13">
            <a:extLst>
              <a:ext uri="{FF2B5EF4-FFF2-40B4-BE49-F238E27FC236}">
                <a16:creationId xmlns:a16="http://schemas.microsoft.com/office/drawing/2014/main" id="{6A78F727-F3D2-7741-BC24-0E199ACEEF35}"/>
              </a:ext>
            </a:extLst>
          </p:cNvPr>
          <p:cNvSpPr>
            <a:spLocks/>
          </p:cNvSpPr>
          <p:nvPr/>
        </p:nvSpPr>
        <p:spPr>
          <a:xfrm flipV="1">
            <a:off x="900000" y="417600"/>
            <a:ext cx="5400000" cy="5400000"/>
          </a:xfrm>
          <a:prstGeom prst="ellipse">
            <a:avLst/>
          </a:prstGeom>
          <a:solidFill>
            <a:schemeClr val="tx1">
              <a:alpha val="3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</p:spTree>
    <p:extLst>
      <p:ext uri="{BB962C8B-B14F-4D97-AF65-F5344CB8AC3E}">
        <p14:creationId xmlns:p14="http://schemas.microsoft.com/office/powerpoint/2010/main" val="3529128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</TotalTime>
  <Words>6</Words>
  <Application>Microsoft Macintosh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Colour Triangle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9</cp:revision>
  <dcterms:created xsi:type="dcterms:W3CDTF">2024-06-01T12:59:37Z</dcterms:created>
  <dcterms:modified xsi:type="dcterms:W3CDTF">2024-07-18T20:35:15Z</dcterms:modified>
</cp:coreProperties>
</file>