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11"/>
  </p:normalViewPr>
  <p:slideViewPr>
    <p:cSldViewPr snapToGrid="0">
      <p:cViewPr varScale="1">
        <p:scale>
          <a:sx n="100" d="100"/>
          <a:sy n="100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99113063"/>
                  </p:ext>
                </p:extLst>
              </p:nvPr>
            </p:nvGraphicFramePr>
            <p:xfrm>
              <a:off x="-344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44" y="3117553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3864991"/>
                  </p:ext>
                </p:extLst>
              </p:nvPr>
            </p:nvGraphicFramePr>
            <p:xfrm>
              <a:off x="3599656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99656" y="3117553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74448036"/>
                  </p:ext>
                </p:extLst>
              </p:nvPr>
            </p:nvGraphicFramePr>
            <p:xfrm>
              <a:off x="1800000" y="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00000" y="0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53E0EE5C-8129-BD01-B43A-F4170050F1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72305523"/>
                  </p:ext>
                </p:extLst>
              </p:nvPr>
            </p:nvGraphicFramePr>
            <p:xfrm>
              <a:off x="1800000" y="207010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E0EE5C-8129-BD01-B43A-F4170050F1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00000" y="2070100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2024-06-01T12:59:37Z</dcterms:created>
  <dcterms:modified xsi:type="dcterms:W3CDTF">2024-10-24T21:29:47Z</dcterms:modified>
</cp:coreProperties>
</file>