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131" d="100"/>
          <a:sy n="131" d="100"/>
        </p:scale>
        <p:origin x="2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086C-0C4C-3449-91FA-3D214E3305F6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0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56577683"/>
                  </p:ext>
                </p:extLst>
              </p:nvPr>
            </p:nvGraphicFramePr>
            <p:xfrm>
              <a:off x="2160000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3AC5F2C-C952-198C-5E6C-425D147D0F9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60000" y="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73527989"/>
                  </p:ext>
                </p:extLst>
              </p:nvPr>
            </p:nvGraphicFramePr>
            <p:xfrm>
              <a:off x="0" y="216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0" y="2160175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16493916"/>
                  </p:ext>
                </p:extLst>
              </p:nvPr>
            </p:nvGraphicFramePr>
            <p:xfrm>
              <a:off x="4320000" y="216000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320000" y="216000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74015422"/>
                  </p:ext>
                </p:extLst>
              </p:nvPr>
            </p:nvGraphicFramePr>
            <p:xfrm>
              <a:off x="2160000" y="215965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60000" y="215965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94700636"/>
                  </p:ext>
                </p:extLst>
              </p:nvPr>
            </p:nvGraphicFramePr>
            <p:xfrm>
              <a:off x="2160000" y="431982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6E92FBD-0794-3392-DFB5-EE3731273C5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160000" y="4319825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17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4</cp:revision>
  <dcterms:created xsi:type="dcterms:W3CDTF">2024-06-01T13:20:17Z</dcterms:created>
  <dcterms:modified xsi:type="dcterms:W3CDTF">2024-08-17T15:35:59Z</dcterms:modified>
</cp:coreProperties>
</file>