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6480175" cy="648017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6197"/>
  </p:normalViewPr>
  <p:slideViewPr>
    <p:cSldViewPr snapToGrid="0">
      <p:cViewPr varScale="1">
        <p:scale>
          <a:sx n="131" d="100"/>
          <a:sy n="131" d="100"/>
        </p:scale>
        <p:origin x="2176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86013" y="1060529"/>
            <a:ext cx="5508149" cy="2256061"/>
          </a:xfrm>
        </p:spPr>
        <p:txBody>
          <a:bodyPr anchor="b"/>
          <a:lstStyle>
            <a:lvl1pPr algn="ctr">
              <a:defRPr sz="4252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22" y="3403592"/>
            <a:ext cx="4860131" cy="1564542"/>
          </a:xfrm>
        </p:spPr>
        <p:txBody>
          <a:bodyPr/>
          <a:lstStyle>
            <a:lvl1pPr marL="0" indent="0" algn="ctr">
              <a:buNone/>
              <a:defRPr sz="1701"/>
            </a:lvl1pPr>
            <a:lvl2pPr marL="324018" indent="0" algn="ctr">
              <a:buNone/>
              <a:defRPr sz="1417"/>
            </a:lvl2pPr>
            <a:lvl3pPr marL="648035" indent="0" algn="ctr">
              <a:buNone/>
              <a:defRPr sz="1276"/>
            </a:lvl3pPr>
            <a:lvl4pPr marL="972053" indent="0" algn="ctr">
              <a:buNone/>
              <a:defRPr sz="1134"/>
            </a:lvl4pPr>
            <a:lvl5pPr marL="1296071" indent="0" algn="ctr">
              <a:buNone/>
              <a:defRPr sz="1134"/>
            </a:lvl5pPr>
            <a:lvl6pPr marL="1620088" indent="0" algn="ctr">
              <a:buNone/>
              <a:defRPr sz="1134"/>
            </a:lvl6pPr>
            <a:lvl7pPr marL="1944106" indent="0" algn="ctr">
              <a:buNone/>
              <a:defRPr sz="1134"/>
            </a:lvl7pPr>
            <a:lvl8pPr marL="2268123" indent="0" algn="ctr">
              <a:buNone/>
              <a:defRPr sz="1134"/>
            </a:lvl8pPr>
            <a:lvl9pPr marL="2592141" indent="0" algn="ctr">
              <a:buNone/>
              <a:defRPr sz="1134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7086C-0C4C-3449-91FA-3D214E3305F6}" type="datetimeFigureOut">
              <a:rPr lang="en-GB" smtClean="0"/>
              <a:t>17/08/2024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7AD41-138F-3A4A-92AF-8958CD0899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68605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7086C-0C4C-3449-91FA-3D214E3305F6}" type="datetimeFigureOut">
              <a:rPr lang="en-GB" smtClean="0"/>
              <a:t>17/08/2024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7AD41-138F-3A4A-92AF-8958CD0899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80840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637375" y="345009"/>
            <a:ext cx="1397288" cy="5491649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45512" y="345009"/>
            <a:ext cx="4110861" cy="5491649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7086C-0C4C-3449-91FA-3D214E3305F6}" type="datetimeFigureOut">
              <a:rPr lang="en-GB" smtClean="0"/>
              <a:t>17/08/2024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7AD41-138F-3A4A-92AF-8958CD0899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33517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7086C-0C4C-3449-91FA-3D214E3305F6}" type="datetimeFigureOut">
              <a:rPr lang="en-GB" smtClean="0"/>
              <a:t>17/08/2024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7AD41-138F-3A4A-92AF-8958CD0899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80058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137" y="1615546"/>
            <a:ext cx="5589151" cy="2695572"/>
          </a:xfrm>
        </p:spPr>
        <p:txBody>
          <a:bodyPr anchor="b"/>
          <a:lstStyle>
            <a:lvl1pPr>
              <a:defRPr sz="4252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2137" y="4336619"/>
            <a:ext cx="5589151" cy="1417538"/>
          </a:xfrm>
        </p:spPr>
        <p:txBody>
          <a:bodyPr/>
          <a:lstStyle>
            <a:lvl1pPr marL="0" indent="0">
              <a:buNone/>
              <a:defRPr sz="1701">
                <a:solidFill>
                  <a:schemeClr val="tx1"/>
                </a:solidFill>
              </a:defRPr>
            </a:lvl1pPr>
            <a:lvl2pPr marL="324018" indent="0">
              <a:buNone/>
              <a:defRPr sz="1417">
                <a:solidFill>
                  <a:schemeClr val="tx1">
                    <a:tint val="75000"/>
                  </a:schemeClr>
                </a:solidFill>
              </a:defRPr>
            </a:lvl2pPr>
            <a:lvl3pPr marL="648035" indent="0">
              <a:buNone/>
              <a:defRPr sz="1276">
                <a:solidFill>
                  <a:schemeClr val="tx1">
                    <a:tint val="75000"/>
                  </a:schemeClr>
                </a:solidFill>
              </a:defRPr>
            </a:lvl3pPr>
            <a:lvl4pPr marL="972053" indent="0">
              <a:buNone/>
              <a:defRPr sz="1134">
                <a:solidFill>
                  <a:schemeClr val="tx1">
                    <a:tint val="75000"/>
                  </a:schemeClr>
                </a:solidFill>
              </a:defRPr>
            </a:lvl4pPr>
            <a:lvl5pPr marL="1296071" indent="0">
              <a:buNone/>
              <a:defRPr sz="1134">
                <a:solidFill>
                  <a:schemeClr val="tx1">
                    <a:tint val="75000"/>
                  </a:schemeClr>
                </a:solidFill>
              </a:defRPr>
            </a:lvl5pPr>
            <a:lvl6pPr marL="1620088" indent="0">
              <a:buNone/>
              <a:defRPr sz="1134">
                <a:solidFill>
                  <a:schemeClr val="tx1">
                    <a:tint val="75000"/>
                  </a:schemeClr>
                </a:solidFill>
              </a:defRPr>
            </a:lvl6pPr>
            <a:lvl7pPr marL="1944106" indent="0">
              <a:buNone/>
              <a:defRPr sz="1134">
                <a:solidFill>
                  <a:schemeClr val="tx1">
                    <a:tint val="75000"/>
                  </a:schemeClr>
                </a:solidFill>
              </a:defRPr>
            </a:lvl7pPr>
            <a:lvl8pPr marL="2268123" indent="0">
              <a:buNone/>
              <a:defRPr sz="1134">
                <a:solidFill>
                  <a:schemeClr val="tx1">
                    <a:tint val="75000"/>
                  </a:schemeClr>
                </a:solidFill>
              </a:defRPr>
            </a:lvl8pPr>
            <a:lvl9pPr marL="2592141" indent="0">
              <a:buNone/>
              <a:defRPr sz="113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7086C-0C4C-3449-91FA-3D214E3305F6}" type="datetimeFigureOut">
              <a:rPr lang="en-GB" smtClean="0"/>
              <a:t>17/08/2024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7AD41-138F-3A4A-92AF-8958CD0899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08363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45512" y="1725046"/>
            <a:ext cx="2754074" cy="4111612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280589" y="1725046"/>
            <a:ext cx="2754074" cy="4111612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7086C-0C4C-3449-91FA-3D214E3305F6}" type="datetimeFigureOut">
              <a:rPr lang="en-GB" smtClean="0"/>
              <a:t>17/08/2024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7AD41-138F-3A4A-92AF-8958CD0899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17115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6356" y="345011"/>
            <a:ext cx="5589151" cy="1252534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6357" y="1588543"/>
            <a:ext cx="2741417" cy="778521"/>
          </a:xfrm>
        </p:spPr>
        <p:txBody>
          <a:bodyPr anchor="b"/>
          <a:lstStyle>
            <a:lvl1pPr marL="0" indent="0">
              <a:buNone/>
              <a:defRPr sz="1701" b="1"/>
            </a:lvl1pPr>
            <a:lvl2pPr marL="324018" indent="0">
              <a:buNone/>
              <a:defRPr sz="1417" b="1"/>
            </a:lvl2pPr>
            <a:lvl3pPr marL="648035" indent="0">
              <a:buNone/>
              <a:defRPr sz="1276" b="1"/>
            </a:lvl3pPr>
            <a:lvl4pPr marL="972053" indent="0">
              <a:buNone/>
              <a:defRPr sz="1134" b="1"/>
            </a:lvl4pPr>
            <a:lvl5pPr marL="1296071" indent="0">
              <a:buNone/>
              <a:defRPr sz="1134" b="1"/>
            </a:lvl5pPr>
            <a:lvl6pPr marL="1620088" indent="0">
              <a:buNone/>
              <a:defRPr sz="1134" b="1"/>
            </a:lvl6pPr>
            <a:lvl7pPr marL="1944106" indent="0">
              <a:buNone/>
              <a:defRPr sz="1134" b="1"/>
            </a:lvl7pPr>
            <a:lvl8pPr marL="2268123" indent="0">
              <a:buNone/>
              <a:defRPr sz="1134" b="1"/>
            </a:lvl8pPr>
            <a:lvl9pPr marL="2592141" indent="0">
              <a:buNone/>
              <a:defRPr sz="1134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6357" y="2367064"/>
            <a:ext cx="2741417" cy="3481594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280589" y="1588543"/>
            <a:ext cx="2754918" cy="778521"/>
          </a:xfrm>
        </p:spPr>
        <p:txBody>
          <a:bodyPr anchor="b"/>
          <a:lstStyle>
            <a:lvl1pPr marL="0" indent="0">
              <a:buNone/>
              <a:defRPr sz="1701" b="1"/>
            </a:lvl1pPr>
            <a:lvl2pPr marL="324018" indent="0">
              <a:buNone/>
              <a:defRPr sz="1417" b="1"/>
            </a:lvl2pPr>
            <a:lvl3pPr marL="648035" indent="0">
              <a:buNone/>
              <a:defRPr sz="1276" b="1"/>
            </a:lvl3pPr>
            <a:lvl4pPr marL="972053" indent="0">
              <a:buNone/>
              <a:defRPr sz="1134" b="1"/>
            </a:lvl4pPr>
            <a:lvl5pPr marL="1296071" indent="0">
              <a:buNone/>
              <a:defRPr sz="1134" b="1"/>
            </a:lvl5pPr>
            <a:lvl6pPr marL="1620088" indent="0">
              <a:buNone/>
              <a:defRPr sz="1134" b="1"/>
            </a:lvl6pPr>
            <a:lvl7pPr marL="1944106" indent="0">
              <a:buNone/>
              <a:defRPr sz="1134" b="1"/>
            </a:lvl7pPr>
            <a:lvl8pPr marL="2268123" indent="0">
              <a:buNone/>
              <a:defRPr sz="1134" b="1"/>
            </a:lvl8pPr>
            <a:lvl9pPr marL="2592141" indent="0">
              <a:buNone/>
              <a:defRPr sz="1134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280589" y="2367064"/>
            <a:ext cx="2754918" cy="3481594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7086C-0C4C-3449-91FA-3D214E3305F6}" type="datetimeFigureOut">
              <a:rPr lang="en-GB" smtClean="0"/>
              <a:t>17/08/2024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7AD41-138F-3A4A-92AF-8958CD0899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1763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7086C-0C4C-3449-91FA-3D214E3305F6}" type="datetimeFigureOut">
              <a:rPr lang="en-GB" smtClean="0"/>
              <a:t>17/08/2024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7AD41-138F-3A4A-92AF-8958CD0899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62707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7086C-0C4C-3449-91FA-3D214E3305F6}" type="datetimeFigureOut">
              <a:rPr lang="en-GB" smtClean="0"/>
              <a:t>17/08/2024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7AD41-138F-3A4A-92AF-8958CD0899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20167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6356" y="432012"/>
            <a:ext cx="2090025" cy="1512041"/>
          </a:xfrm>
        </p:spPr>
        <p:txBody>
          <a:bodyPr anchor="b"/>
          <a:lstStyle>
            <a:lvl1pPr>
              <a:defRPr sz="2268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54918" y="933027"/>
            <a:ext cx="3280589" cy="4605124"/>
          </a:xfrm>
        </p:spPr>
        <p:txBody>
          <a:bodyPr/>
          <a:lstStyle>
            <a:lvl1pPr>
              <a:defRPr sz="2268"/>
            </a:lvl1pPr>
            <a:lvl2pPr>
              <a:defRPr sz="1984"/>
            </a:lvl2pPr>
            <a:lvl3pPr>
              <a:defRPr sz="1701"/>
            </a:lvl3pPr>
            <a:lvl4pPr>
              <a:defRPr sz="1417"/>
            </a:lvl4pPr>
            <a:lvl5pPr>
              <a:defRPr sz="1417"/>
            </a:lvl5pPr>
            <a:lvl6pPr>
              <a:defRPr sz="1417"/>
            </a:lvl6pPr>
            <a:lvl7pPr>
              <a:defRPr sz="1417"/>
            </a:lvl7pPr>
            <a:lvl8pPr>
              <a:defRPr sz="1417"/>
            </a:lvl8pPr>
            <a:lvl9pPr>
              <a:defRPr sz="1417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46356" y="1944052"/>
            <a:ext cx="2090025" cy="3601598"/>
          </a:xfrm>
        </p:spPr>
        <p:txBody>
          <a:bodyPr/>
          <a:lstStyle>
            <a:lvl1pPr marL="0" indent="0">
              <a:buNone/>
              <a:defRPr sz="1134"/>
            </a:lvl1pPr>
            <a:lvl2pPr marL="324018" indent="0">
              <a:buNone/>
              <a:defRPr sz="992"/>
            </a:lvl2pPr>
            <a:lvl3pPr marL="648035" indent="0">
              <a:buNone/>
              <a:defRPr sz="850"/>
            </a:lvl3pPr>
            <a:lvl4pPr marL="972053" indent="0">
              <a:buNone/>
              <a:defRPr sz="709"/>
            </a:lvl4pPr>
            <a:lvl5pPr marL="1296071" indent="0">
              <a:buNone/>
              <a:defRPr sz="709"/>
            </a:lvl5pPr>
            <a:lvl6pPr marL="1620088" indent="0">
              <a:buNone/>
              <a:defRPr sz="709"/>
            </a:lvl6pPr>
            <a:lvl7pPr marL="1944106" indent="0">
              <a:buNone/>
              <a:defRPr sz="709"/>
            </a:lvl7pPr>
            <a:lvl8pPr marL="2268123" indent="0">
              <a:buNone/>
              <a:defRPr sz="709"/>
            </a:lvl8pPr>
            <a:lvl9pPr marL="2592141" indent="0">
              <a:buNone/>
              <a:defRPr sz="709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7086C-0C4C-3449-91FA-3D214E3305F6}" type="datetimeFigureOut">
              <a:rPr lang="en-GB" smtClean="0"/>
              <a:t>17/08/2024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7AD41-138F-3A4A-92AF-8958CD0899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241389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6356" y="432012"/>
            <a:ext cx="2090025" cy="1512041"/>
          </a:xfrm>
        </p:spPr>
        <p:txBody>
          <a:bodyPr anchor="b"/>
          <a:lstStyle>
            <a:lvl1pPr>
              <a:defRPr sz="2268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754918" y="933027"/>
            <a:ext cx="3280589" cy="4605124"/>
          </a:xfrm>
        </p:spPr>
        <p:txBody>
          <a:bodyPr anchor="t"/>
          <a:lstStyle>
            <a:lvl1pPr marL="0" indent="0">
              <a:buNone/>
              <a:defRPr sz="2268"/>
            </a:lvl1pPr>
            <a:lvl2pPr marL="324018" indent="0">
              <a:buNone/>
              <a:defRPr sz="1984"/>
            </a:lvl2pPr>
            <a:lvl3pPr marL="648035" indent="0">
              <a:buNone/>
              <a:defRPr sz="1701"/>
            </a:lvl3pPr>
            <a:lvl4pPr marL="972053" indent="0">
              <a:buNone/>
              <a:defRPr sz="1417"/>
            </a:lvl4pPr>
            <a:lvl5pPr marL="1296071" indent="0">
              <a:buNone/>
              <a:defRPr sz="1417"/>
            </a:lvl5pPr>
            <a:lvl6pPr marL="1620088" indent="0">
              <a:buNone/>
              <a:defRPr sz="1417"/>
            </a:lvl6pPr>
            <a:lvl7pPr marL="1944106" indent="0">
              <a:buNone/>
              <a:defRPr sz="1417"/>
            </a:lvl7pPr>
            <a:lvl8pPr marL="2268123" indent="0">
              <a:buNone/>
              <a:defRPr sz="1417"/>
            </a:lvl8pPr>
            <a:lvl9pPr marL="2592141" indent="0">
              <a:buNone/>
              <a:defRPr sz="1417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46356" y="1944052"/>
            <a:ext cx="2090025" cy="3601598"/>
          </a:xfrm>
        </p:spPr>
        <p:txBody>
          <a:bodyPr/>
          <a:lstStyle>
            <a:lvl1pPr marL="0" indent="0">
              <a:buNone/>
              <a:defRPr sz="1134"/>
            </a:lvl1pPr>
            <a:lvl2pPr marL="324018" indent="0">
              <a:buNone/>
              <a:defRPr sz="992"/>
            </a:lvl2pPr>
            <a:lvl3pPr marL="648035" indent="0">
              <a:buNone/>
              <a:defRPr sz="850"/>
            </a:lvl3pPr>
            <a:lvl4pPr marL="972053" indent="0">
              <a:buNone/>
              <a:defRPr sz="709"/>
            </a:lvl4pPr>
            <a:lvl5pPr marL="1296071" indent="0">
              <a:buNone/>
              <a:defRPr sz="709"/>
            </a:lvl5pPr>
            <a:lvl6pPr marL="1620088" indent="0">
              <a:buNone/>
              <a:defRPr sz="709"/>
            </a:lvl6pPr>
            <a:lvl7pPr marL="1944106" indent="0">
              <a:buNone/>
              <a:defRPr sz="709"/>
            </a:lvl7pPr>
            <a:lvl8pPr marL="2268123" indent="0">
              <a:buNone/>
              <a:defRPr sz="709"/>
            </a:lvl8pPr>
            <a:lvl9pPr marL="2592141" indent="0">
              <a:buNone/>
              <a:defRPr sz="709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7086C-0C4C-3449-91FA-3D214E3305F6}" type="datetimeFigureOut">
              <a:rPr lang="en-GB" smtClean="0"/>
              <a:t>17/08/2024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7AD41-138F-3A4A-92AF-8958CD0899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44835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45512" y="345011"/>
            <a:ext cx="5589151" cy="125253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5512" y="1725046"/>
            <a:ext cx="5589151" cy="41116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45512" y="6006164"/>
            <a:ext cx="1458039" cy="34500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D7086C-0C4C-3449-91FA-3D214E3305F6}" type="datetimeFigureOut">
              <a:rPr lang="en-GB" smtClean="0"/>
              <a:t>17/08/2024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146558" y="6006164"/>
            <a:ext cx="2187059" cy="34500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6624" y="6006164"/>
            <a:ext cx="1458039" cy="34500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D7AD41-138F-3A4A-92AF-8958CD0899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23786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48035" rtl="0" eaLnBrk="1" latinLnBrk="0" hangingPunct="1">
        <a:lnSpc>
          <a:spcPct val="90000"/>
        </a:lnSpc>
        <a:spcBef>
          <a:spcPct val="0"/>
        </a:spcBef>
        <a:buNone/>
        <a:defRPr sz="311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2009" indent="-162009" algn="l" defTabSz="648035" rtl="0" eaLnBrk="1" latinLnBrk="0" hangingPunct="1">
        <a:lnSpc>
          <a:spcPct val="90000"/>
        </a:lnSpc>
        <a:spcBef>
          <a:spcPts val="709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486026" indent="-162009" algn="l" defTabSz="648035" rtl="0" eaLnBrk="1" latinLnBrk="0" hangingPunct="1">
        <a:lnSpc>
          <a:spcPct val="90000"/>
        </a:lnSpc>
        <a:spcBef>
          <a:spcPts val="354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2pPr>
      <a:lvl3pPr marL="810044" indent="-162009" algn="l" defTabSz="648035" rtl="0" eaLnBrk="1" latinLnBrk="0" hangingPunct="1">
        <a:lnSpc>
          <a:spcPct val="90000"/>
        </a:lnSpc>
        <a:spcBef>
          <a:spcPts val="354"/>
        </a:spcBef>
        <a:buFont typeface="Arial" panose="020B0604020202020204" pitchFamily="34" charset="0"/>
        <a:buChar char="•"/>
        <a:defRPr sz="1417" kern="1200">
          <a:solidFill>
            <a:schemeClr val="tx1"/>
          </a:solidFill>
          <a:latin typeface="+mn-lt"/>
          <a:ea typeface="+mn-ea"/>
          <a:cs typeface="+mn-cs"/>
        </a:defRPr>
      </a:lvl3pPr>
      <a:lvl4pPr marL="1134062" indent="-162009" algn="l" defTabSz="648035" rtl="0" eaLnBrk="1" latinLnBrk="0" hangingPunct="1">
        <a:lnSpc>
          <a:spcPct val="90000"/>
        </a:lnSpc>
        <a:spcBef>
          <a:spcPts val="354"/>
        </a:spcBef>
        <a:buFont typeface="Arial" panose="020B0604020202020204" pitchFamily="34" charset="0"/>
        <a:buChar char="•"/>
        <a:defRPr sz="1276" kern="1200">
          <a:solidFill>
            <a:schemeClr val="tx1"/>
          </a:solidFill>
          <a:latin typeface="+mn-lt"/>
          <a:ea typeface="+mn-ea"/>
          <a:cs typeface="+mn-cs"/>
        </a:defRPr>
      </a:lvl4pPr>
      <a:lvl5pPr marL="1458079" indent="-162009" algn="l" defTabSz="648035" rtl="0" eaLnBrk="1" latinLnBrk="0" hangingPunct="1">
        <a:lnSpc>
          <a:spcPct val="90000"/>
        </a:lnSpc>
        <a:spcBef>
          <a:spcPts val="354"/>
        </a:spcBef>
        <a:buFont typeface="Arial" panose="020B0604020202020204" pitchFamily="34" charset="0"/>
        <a:buChar char="•"/>
        <a:defRPr sz="1276" kern="1200">
          <a:solidFill>
            <a:schemeClr val="tx1"/>
          </a:solidFill>
          <a:latin typeface="+mn-lt"/>
          <a:ea typeface="+mn-ea"/>
          <a:cs typeface="+mn-cs"/>
        </a:defRPr>
      </a:lvl5pPr>
      <a:lvl6pPr marL="1782097" indent="-162009" algn="l" defTabSz="648035" rtl="0" eaLnBrk="1" latinLnBrk="0" hangingPunct="1">
        <a:lnSpc>
          <a:spcPct val="90000"/>
        </a:lnSpc>
        <a:spcBef>
          <a:spcPts val="354"/>
        </a:spcBef>
        <a:buFont typeface="Arial" panose="020B0604020202020204" pitchFamily="34" charset="0"/>
        <a:buChar char="•"/>
        <a:defRPr sz="1276" kern="1200">
          <a:solidFill>
            <a:schemeClr val="tx1"/>
          </a:solidFill>
          <a:latin typeface="+mn-lt"/>
          <a:ea typeface="+mn-ea"/>
          <a:cs typeface="+mn-cs"/>
        </a:defRPr>
      </a:lvl6pPr>
      <a:lvl7pPr marL="2106115" indent="-162009" algn="l" defTabSz="648035" rtl="0" eaLnBrk="1" latinLnBrk="0" hangingPunct="1">
        <a:lnSpc>
          <a:spcPct val="90000"/>
        </a:lnSpc>
        <a:spcBef>
          <a:spcPts val="354"/>
        </a:spcBef>
        <a:buFont typeface="Arial" panose="020B0604020202020204" pitchFamily="34" charset="0"/>
        <a:buChar char="•"/>
        <a:defRPr sz="1276" kern="1200">
          <a:solidFill>
            <a:schemeClr val="tx1"/>
          </a:solidFill>
          <a:latin typeface="+mn-lt"/>
          <a:ea typeface="+mn-ea"/>
          <a:cs typeface="+mn-cs"/>
        </a:defRPr>
      </a:lvl7pPr>
      <a:lvl8pPr marL="2430132" indent="-162009" algn="l" defTabSz="648035" rtl="0" eaLnBrk="1" latinLnBrk="0" hangingPunct="1">
        <a:lnSpc>
          <a:spcPct val="90000"/>
        </a:lnSpc>
        <a:spcBef>
          <a:spcPts val="354"/>
        </a:spcBef>
        <a:buFont typeface="Arial" panose="020B0604020202020204" pitchFamily="34" charset="0"/>
        <a:buChar char="•"/>
        <a:defRPr sz="1276" kern="1200">
          <a:solidFill>
            <a:schemeClr val="tx1"/>
          </a:solidFill>
          <a:latin typeface="+mn-lt"/>
          <a:ea typeface="+mn-ea"/>
          <a:cs typeface="+mn-cs"/>
        </a:defRPr>
      </a:lvl8pPr>
      <a:lvl9pPr marL="2754150" indent="-162009" algn="l" defTabSz="648035" rtl="0" eaLnBrk="1" latinLnBrk="0" hangingPunct="1">
        <a:lnSpc>
          <a:spcPct val="90000"/>
        </a:lnSpc>
        <a:spcBef>
          <a:spcPts val="354"/>
        </a:spcBef>
        <a:buFont typeface="Arial" panose="020B0604020202020204" pitchFamily="34" charset="0"/>
        <a:buChar char="•"/>
        <a:defRPr sz="127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48035" rtl="0" eaLnBrk="1" latinLnBrk="0" hangingPunct="1">
        <a:defRPr sz="1276" kern="1200">
          <a:solidFill>
            <a:schemeClr val="tx1"/>
          </a:solidFill>
          <a:latin typeface="+mn-lt"/>
          <a:ea typeface="+mn-ea"/>
          <a:cs typeface="+mn-cs"/>
        </a:defRPr>
      </a:lvl1pPr>
      <a:lvl2pPr marL="324018" algn="l" defTabSz="648035" rtl="0" eaLnBrk="1" latinLnBrk="0" hangingPunct="1">
        <a:defRPr sz="1276" kern="1200">
          <a:solidFill>
            <a:schemeClr val="tx1"/>
          </a:solidFill>
          <a:latin typeface="+mn-lt"/>
          <a:ea typeface="+mn-ea"/>
          <a:cs typeface="+mn-cs"/>
        </a:defRPr>
      </a:lvl2pPr>
      <a:lvl3pPr marL="648035" algn="l" defTabSz="648035" rtl="0" eaLnBrk="1" latinLnBrk="0" hangingPunct="1">
        <a:defRPr sz="1276" kern="1200">
          <a:solidFill>
            <a:schemeClr val="tx1"/>
          </a:solidFill>
          <a:latin typeface="+mn-lt"/>
          <a:ea typeface="+mn-ea"/>
          <a:cs typeface="+mn-cs"/>
        </a:defRPr>
      </a:lvl3pPr>
      <a:lvl4pPr marL="972053" algn="l" defTabSz="648035" rtl="0" eaLnBrk="1" latinLnBrk="0" hangingPunct="1">
        <a:defRPr sz="1276" kern="1200">
          <a:solidFill>
            <a:schemeClr val="tx1"/>
          </a:solidFill>
          <a:latin typeface="+mn-lt"/>
          <a:ea typeface="+mn-ea"/>
          <a:cs typeface="+mn-cs"/>
        </a:defRPr>
      </a:lvl4pPr>
      <a:lvl5pPr marL="1296071" algn="l" defTabSz="648035" rtl="0" eaLnBrk="1" latinLnBrk="0" hangingPunct="1">
        <a:defRPr sz="1276" kern="1200">
          <a:solidFill>
            <a:schemeClr val="tx1"/>
          </a:solidFill>
          <a:latin typeface="+mn-lt"/>
          <a:ea typeface="+mn-ea"/>
          <a:cs typeface="+mn-cs"/>
        </a:defRPr>
      </a:lvl5pPr>
      <a:lvl6pPr marL="1620088" algn="l" defTabSz="648035" rtl="0" eaLnBrk="1" latinLnBrk="0" hangingPunct="1">
        <a:defRPr sz="1276" kern="1200">
          <a:solidFill>
            <a:schemeClr val="tx1"/>
          </a:solidFill>
          <a:latin typeface="+mn-lt"/>
          <a:ea typeface="+mn-ea"/>
          <a:cs typeface="+mn-cs"/>
        </a:defRPr>
      </a:lvl6pPr>
      <a:lvl7pPr marL="1944106" algn="l" defTabSz="648035" rtl="0" eaLnBrk="1" latinLnBrk="0" hangingPunct="1">
        <a:defRPr sz="1276" kern="1200">
          <a:solidFill>
            <a:schemeClr val="tx1"/>
          </a:solidFill>
          <a:latin typeface="+mn-lt"/>
          <a:ea typeface="+mn-ea"/>
          <a:cs typeface="+mn-cs"/>
        </a:defRPr>
      </a:lvl7pPr>
      <a:lvl8pPr marL="2268123" algn="l" defTabSz="648035" rtl="0" eaLnBrk="1" latinLnBrk="0" hangingPunct="1">
        <a:defRPr sz="1276" kern="1200">
          <a:solidFill>
            <a:schemeClr val="tx1"/>
          </a:solidFill>
          <a:latin typeface="+mn-lt"/>
          <a:ea typeface="+mn-ea"/>
          <a:cs typeface="+mn-cs"/>
        </a:defRPr>
      </a:lvl8pPr>
      <a:lvl9pPr marL="2592141" algn="l" defTabSz="648035" rtl="0" eaLnBrk="1" latinLnBrk="0" hangingPunct="1">
        <a:defRPr sz="127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0.png"/><Relationship Id="rId3" Type="http://schemas.openxmlformats.org/officeDocument/2006/relationships/slide" Target="slide1.xml"/><Relationship Id="rId7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11" Type="http://schemas.openxmlformats.org/officeDocument/2006/relationships/image" Target="../media/image70.png"/><Relationship Id="rId5" Type="http://schemas.openxmlformats.org/officeDocument/2006/relationships/image" Target="../media/image3.png"/><Relationship Id="rId10" Type="http://schemas.openxmlformats.org/officeDocument/2006/relationships/image" Target="../media/image7.png"/><Relationship Id="rId4" Type="http://schemas.openxmlformats.org/officeDocument/2006/relationships/image" Target="../media/image2.png"/><Relationship Id="rId9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6" name="Slide Zoom 5">
                <a:extLst>
                  <a:ext uri="{FF2B5EF4-FFF2-40B4-BE49-F238E27FC236}">
                    <a16:creationId xmlns:a16="http://schemas.microsoft.com/office/drawing/2014/main" id="{C3AC5F2C-C952-198C-5E6C-425D147D0F93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3956577683"/>
                  </p:ext>
                </p:extLst>
              </p:nvPr>
            </p:nvGraphicFramePr>
            <p:xfrm>
              <a:off x="2160000" y="0"/>
              <a:ext cx="2160000" cy="2160000"/>
            </p:xfrm>
            <a:graphic>
              <a:graphicData uri="http://schemas.microsoft.com/office/powerpoint/2016/slidezoom">
                <pslz:sldZm>
                  <pslz:sldZmObj sldId="256" cId="2091751467">
                    <pslz:zmPr id="{DFAC8805-4774-5041-9064-8C2B6CC9B5A2}" returnToParent="0" transitionDur="1000" showBg="0">
                      <p166:blipFill xmlns:p166="http://schemas.microsoft.com/office/powerpoint/2016/6/main">
                        <a:blip r:embed="rId2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2160000" cy="2160000"/>
                        </a:xfrm>
                        <a:prstGeom prst="rect">
                          <a:avLst/>
                        </a:prstGeom>
                        <a:effectLst>
                          <a:glow>
                            <a:schemeClr val="tx1"/>
                          </a:glo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6" name="Slide Zoom 5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C3AC5F2C-C952-198C-5E6C-425D147D0F93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160000" y="0"/>
                <a:ext cx="2160000" cy="2160000"/>
              </a:xfrm>
              <a:prstGeom prst="rect">
                <a:avLst/>
              </a:prstGeom>
              <a:effectLst>
                <a:glow>
                  <a:schemeClr val="tx1"/>
                </a:glow>
              </a:effectLst>
            </p:spPr>
          </p:pic>
        </mc:Fallback>
      </mc:AlternateContent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8" name="Slide Zoom 7">
                <a:extLst>
                  <a:ext uri="{FF2B5EF4-FFF2-40B4-BE49-F238E27FC236}">
                    <a16:creationId xmlns:a16="http://schemas.microsoft.com/office/drawing/2014/main" id="{D8E59A96-41B1-1A67-AAC1-BEC721E08885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673527989"/>
                  </p:ext>
                </p:extLst>
              </p:nvPr>
            </p:nvGraphicFramePr>
            <p:xfrm>
              <a:off x="0" y="2160175"/>
              <a:ext cx="2160000" cy="2160000"/>
            </p:xfrm>
            <a:graphic>
              <a:graphicData uri="http://schemas.microsoft.com/office/powerpoint/2016/slidezoom">
                <pslz:sldZm>
                  <pslz:sldZmObj sldId="256" cId="2091751467">
                    <pslz:zmPr id="{DFAC8805-4774-5041-9064-8C2B6CC9B5A2}" returnToParent="0" transitionDur="1000" showBg="0">
                      <p166:blipFill xmlns:p166="http://schemas.microsoft.com/office/powerpoint/2016/6/main">
                        <a:blip r:embed="rId5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2160000" cy="2160000"/>
                        </a:xfrm>
                        <a:prstGeom prst="rect">
                          <a:avLst/>
                        </a:prstGeom>
                        <a:effectLst>
                          <a:glow>
                            <a:schemeClr val="tx1"/>
                          </a:glo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8" name="Slide Zoom 7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D8E59A96-41B1-1A67-AAC1-BEC721E08885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0" y="2160175"/>
                <a:ext cx="2160000" cy="2160000"/>
              </a:xfrm>
              <a:prstGeom prst="rect">
                <a:avLst/>
              </a:prstGeom>
              <a:effectLst>
                <a:glow>
                  <a:schemeClr val="tx1"/>
                </a:glow>
              </a:effectLst>
            </p:spPr>
          </p:pic>
        </mc:Fallback>
      </mc:AlternateContent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9" name="Slide Zoom 8">
                <a:extLst>
                  <a:ext uri="{FF2B5EF4-FFF2-40B4-BE49-F238E27FC236}">
                    <a16:creationId xmlns:a16="http://schemas.microsoft.com/office/drawing/2014/main" id="{7594CDD3-D383-E137-511D-841491BF692F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1316493916"/>
                  </p:ext>
                </p:extLst>
              </p:nvPr>
            </p:nvGraphicFramePr>
            <p:xfrm>
              <a:off x="4320000" y="2160000"/>
              <a:ext cx="2160000" cy="2160000"/>
            </p:xfrm>
            <a:graphic>
              <a:graphicData uri="http://schemas.microsoft.com/office/powerpoint/2016/slidezoom">
                <pslz:sldZm>
                  <pslz:sldZmObj sldId="256" cId="2091751467">
                    <pslz:zmPr id="{DFAC8805-4774-5041-9064-8C2B6CC9B5A2}" returnToParent="0" transitionDur="1000" showBg="0">
                      <p166:blipFill xmlns:p166="http://schemas.microsoft.com/office/powerpoint/2016/6/main">
                        <a:blip r:embed="rId7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2160000" cy="2160000"/>
                        </a:xfrm>
                        <a:prstGeom prst="rect">
                          <a:avLst/>
                        </a:prstGeom>
                        <a:effectLst>
                          <a:glow>
                            <a:schemeClr val="tx1"/>
                          </a:glo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9" name="Slide Zoom 8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7594CDD3-D383-E137-511D-841491BF692F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4320000" y="2160000"/>
                <a:ext cx="2160000" cy="2160000"/>
              </a:xfrm>
              <a:prstGeom prst="rect">
                <a:avLst/>
              </a:prstGeom>
              <a:effectLst>
                <a:glow>
                  <a:schemeClr val="tx1"/>
                </a:glow>
              </a:effectLst>
            </p:spPr>
          </p:pic>
        </mc:Fallback>
      </mc:AlternateContent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10" name="Slide Zoom 9">
                <a:extLst>
                  <a:ext uri="{FF2B5EF4-FFF2-40B4-BE49-F238E27FC236}">
                    <a16:creationId xmlns:a16="http://schemas.microsoft.com/office/drawing/2014/main" id="{57E3EB18-63F2-E90A-8725-4A22FA52FA81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2274015422"/>
                  </p:ext>
                </p:extLst>
              </p:nvPr>
            </p:nvGraphicFramePr>
            <p:xfrm>
              <a:off x="2160000" y="2159650"/>
              <a:ext cx="2160000" cy="2160000"/>
            </p:xfrm>
            <a:graphic>
              <a:graphicData uri="http://schemas.microsoft.com/office/powerpoint/2016/slidezoom">
                <pslz:sldZm>
                  <pslz:sldZmObj sldId="256" cId="2091751467">
                    <pslz:zmPr id="{DFAC8805-4774-5041-9064-8C2B6CC9B5A2}" returnToParent="0" transitionDur="1000" showBg="0">
                      <p166:blipFill xmlns:p166="http://schemas.microsoft.com/office/powerpoint/2016/6/main">
                        <a:blip r:embed="rId9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2160000" cy="2160000"/>
                        </a:xfrm>
                        <a:prstGeom prst="rect">
                          <a:avLst/>
                        </a:prstGeom>
                        <a:effectLst>
                          <a:glow>
                            <a:schemeClr val="tx1"/>
                          </a:glo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10" name="Slide Zoom 9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57E3EB18-63F2-E90A-8725-4A22FA52FA81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2160000" y="2159650"/>
                <a:ext cx="2160000" cy="2160000"/>
              </a:xfrm>
              <a:prstGeom prst="rect">
                <a:avLst/>
              </a:prstGeom>
              <a:effectLst>
                <a:glow>
                  <a:schemeClr val="tx1"/>
                </a:glow>
              </a:effectLst>
            </p:spPr>
          </p:pic>
        </mc:Fallback>
      </mc:AlternateContent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11" name="Slide Zoom 10">
                <a:extLst>
                  <a:ext uri="{FF2B5EF4-FFF2-40B4-BE49-F238E27FC236}">
                    <a16:creationId xmlns:a16="http://schemas.microsoft.com/office/drawing/2014/main" id="{66E92FBD-0794-3392-DFB5-EE3731273C5B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2094700636"/>
                  </p:ext>
                </p:extLst>
              </p:nvPr>
            </p:nvGraphicFramePr>
            <p:xfrm>
              <a:off x="2160000" y="4319825"/>
              <a:ext cx="2160000" cy="2160000"/>
            </p:xfrm>
            <a:graphic>
              <a:graphicData uri="http://schemas.microsoft.com/office/powerpoint/2016/slidezoom">
                <pslz:sldZm>
                  <pslz:sldZmObj sldId="256" cId="2091751467">
                    <pslz:zmPr id="{DFAC8805-4774-5041-9064-8C2B6CC9B5A2}" returnToParent="0" transitionDur="1000" showBg="0">
                      <p166:blipFill xmlns:p166="http://schemas.microsoft.com/office/powerpoint/2016/6/main">
                        <a:blip r:embed="rId10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2160000" cy="2160000"/>
                        </a:xfrm>
                        <a:prstGeom prst="rect">
                          <a:avLst/>
                        </a:prstGeom>
                        <a:effectLst>
                          <a:glow>
                            <a:schemeClr val="tx1"/>
                          </a:glo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11" name="Slide Zoom 10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66E92FBD-0794-3392-DFB5-EE3731273C5B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2160000" y="4319825"/>
                <a:ext cx="2160000" cy="2160000"/>
              </a:xfrm>
              <a:prstGeom prst="rect">
                <a:avLst/>
              </a:prstGeom>
              <a:effectLst>
                <a:glow>
                  <a:schemeClr val="tx1"/>
                </a:glow>
              </a:effectLst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0917514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Metadata/LabelInfo.xml><?xml version="1.0" encoding="utf-8"?>
<clbl:labelList xmlns:clbl="http://schemas.microsoft.com/office/2020/mipLabelMetadata">
  <clbl:label id="{f42aa342-8706-4288-bd11-ebb85995028c}" enabled="1" method="Standard" siteId="{72f988bf-86f1-41af-91ab-2d7cd011db47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</TotalTime>
  <Words>0</Words>
  <Application>Microsoft Macintosh PowerPoint</Application>
  <PresentationFormat>Custom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Emlyn Corrin</dc:creator>
  <cp:lastModifiedBy>Emlyn Corrin</cp:lastModifiedBy>
  <cp:revision>4</cp:revision>
  <dcterms:created xsi:type="dcterms:W3CDTF">2024-06-01T13:20:17Z</dcterms:created>
  <dcterms:modified xsi:type="dcterms:W3CDTF">2024-08-17T15:35:59Z</dcterms:modified>
</cp:coreProperties>
</file>