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31" d="100"/>
          <a:sy n="131" d="100"/>
        </p:scale>
        <p:origin x="2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.xml"/><Relationship Id="rId7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60117424"/>
                  </p:ext>
                </p:extLst>
              </p:nvPr>
            </p:nvGraphicFramePr>
            <p:xfrm>
              <a:off x="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56478109"/>
                  </p:ext>
                </p:extLst>
              </p:nvPr>
            </p:nvGraphicFramePr>
            <p:xfrm>
              <a:off x="2159825" y="21594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59825" y="215947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42234461"/>
                  </p:ext>
                </p:extLst>
              </p:nvPr>
            </p:nvGraphicFramePr>
            <p:xfrm>
              <a:off x="4320175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20175" y="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76402281"/>
                  </p:ext>
                </p:extLst>
              </p:nvPr>
            </p:nvGraphicFramePr>
            <p:xfrm>
              <a:off x="0" y="432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0" y="432000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26686185"/>
                  </p:ext>
                </p:extLst>
              </p:nvPr>
            </p:nvGraphicFramePr>
            <p:xfrm>
              <a:off x="4320000" y="432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20000" y="432017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4</cp:revision>
  <dcterms:created xsi:type="dcterms:W3CDTF">2024-06-01T13:20:17Z</dcterms:created>
  <dcterms:modified xsi:type="dcterms:W3CDTF">2024-08-18T19:10:21Z</dcterms:modified>
</cp:coreProperties>
</file>