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31" d="100"/>
          <a:sy n="131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1.xml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0117424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56478109"/>
                  </p:ext>
                </p:extLst>
              </p:nvPr>
            </p:nvGraphicFramePr>
            <p:xfrm>
              <a:off x="2159825" y="21594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59825" y="21594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2234461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6402281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6686185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2024-06-01T13:20:17Z</dcterms:created>
  <dcterms:modified xsi:type="dcterms:W3CDTF">2024-08-18T19:10:21Z</dcterms:modified>
</cp:coreProperties>
</file>