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FA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31" d="100"/>
          <a:sy n="131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41736888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  <a:effectLst>
                <a:glow rad="12700">
                  <a:srgbClr val="FF00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88011624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0432FF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  <a:effectLst>
                <a:glow rad="12700">
                  <a:srgbClr val="0432FF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69592018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0432FF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  <a:effectLst>
                <a:glow rad="12700">
                  <a:srgbClr val="0432FF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4029940"/>
                  </p:ext>
                </p:extLst>
              </p:nvPr>
            </p:nvGraphicFramePr>
            <p:xfrm>
              <a:off x="2160000" y="215965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60000" y="2159650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74838471"/>
                  </p:ext>
                </p:extLst>
              </p:nvPr>
            </p:nvGraphicFramePr>
            <p:xfrm>
              <a:off x="2160000" y="431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60000" y="4319825"/>
                <a:ext cx="2160000" cy="2160000"/>
              </a:xfrm>
              <a:prstGeom prst="rect">
                <a:avLst/>
              </a:prstGeom>
              <a:effectLst>
                <a:glow rad="12700">
                  <a:srgbClr val="FF0000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7</cp:revision>
  <dcterms:created xsi:type="dcterms:W3CDTF">2024-06-01T13:20:17Z</dcterms:created>
  <dcterms:modified xsi:type="dcterms:W3CDTF">2024-08-17T16:00:21Z</dcterms:modified>
</cp:coreProperties>
</file>