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8640763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2" d="100"/>
          <a:sy n="92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213C8-AA20-A142-9D5D-A4E0DE35CCBE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9A9B-DDED-334D-AE76-1CA16F379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79A9B-DDED-334D-AE76-1CA16F379F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6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57" y="1414125"/>
            <a:ext cx="7344649" cy="3008266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096" y="4538401"/>
            <a:ext cx="6480572" cy="2086184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54" indent="0" algn="ctr">
              <a:buNone/>
              <a:defRPr sz="1890"/>
            </a:lvl2pPr>
            <a:lvl3pPr marL="864108" indent="0" algn="ctr">
              <a:buNone/>
              <a:defRPr sz="1701"/>
            </a:lvl3pPr>
            <a:lvl4pPr marL="1296162" indent="0" algn="ctr">
              <a:buNone/>
              <a:defRPr sz="1512"/>
            </a:lvl4pPr>
            <a:lvl5pPr marL="1728216" indent="0" algn="ctr">
              <a:buNone/>
              <a:defRPr sz="1512"/>
            </a:lvl5pPr>
            <a:lvl6pPr marL="2160270" indent="0" algn="ctr">
              <a:buNone/>
              <a:defRPr sz="1512"/>
            </a:lvl6pPr>
            <a:lvl7pPr marL="2592324" indent="0" algn="ctr">
              <a:buNone/>
              <a:defRPr sz="1512"/>
            </a:lvl7pPr>
            <a:lvl8pPr marL="3024378" indent="0" algn="ctr">
              <a:buNone/>
              <a:defRPr sz="1512"/>
            </a:lvl8pPr>
            <a:lvl9pPr marL="3456432" indent="0" algn="ctr">
              <a:buNone/>
              <a:defRPr sz="151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37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3546" y="460041"/>
            <a:ext cx="1863165" cy="732264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53" y="460041"/>
            <a:ext cx="5481484" cy="732264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76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5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3" y="2154193"/>
            <a:ext cx="7452658" cy="3594317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553" y="5782513"/>
            <a:ext cx="7452658" cy="1890166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/>
                </a:solidFill>
              </a:defRPr>
            </a:lvl1pPr>
            <a:lvl2pPr marL="43205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1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16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21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32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37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432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82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53" y="2300203"/>
            <a:ext cx="3672324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4386" y="2300203"/>
            <a:ext cx="3672324" cy="54824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26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460043"/>
            <a:ext cx="7452658" cy="16701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179" y="2118188"/>
            <a:ext cx="3655447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179" y="3156278"/>
            <a:ext cx="3655447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387" y="2118188"/>
            <a:ext cx="3673450" cy="103809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54" indent="0">
              <a:buNone/>
              <a:defRPr sz="1890" b="1"/>
            </a:lvl2pPr>
            <a:lvl3pPr marL="864108" indent="0">
              <a:buNone/>
              <a:defRPr sz="1701" b="1"/>
            </a:lvl3pPr>
            <a:lvl4pPr marL="1296162" indent="0">
              <a:buNone/>
              <a:defRPr sz="1512" b="1"/>
            </a:lvl4pPr>
            <a:lvl5pPr marL="1728216" indent="0">
              <a:buNone/>
              <a:defRPr sz="1512" b="1"/>
            </a:lvl5pPr>
            <a:lvl6pPr marL="2160270" indent="0">
              <a:buNone/>
              <a:defRPr sz="1512" b="1"/>
            </a:lvl6pPr>
            <a:lvl7pPr marL="2592324" indent="0">
              <a:buNone/>
              <a:defRPr sz="1512" b="1"/>
            </a:lvl7pPr>
            <a:lvl8pPr marL="3024378" indent="0">
              <a:buNone/>
              <a:defRPr sz="1512" b="1"/>
            </a:lvl8pPr>
            <a:lvl9pPr marL="3456432" indent="0">
              <a:buNone/>
              <a:defRPr sz="151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4387" y="3156278"/>
            <a:ext cx="3673450" cy="46424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9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0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8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76051"/>
            <a:ext cx="2786871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450" y="1244112"/>
            <a:ext cx="4374386" cy="6140542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92229"/>
            <a:ext cx="2786871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5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78" y="576051"/>
            <a:ext cx="2786871" cy="2016178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3450" y="1244112"/>
            <a:ext cx="4374386" cy="6140542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54" indent="0">
              <a:buNone/>
              <a:defRPr sz="2646"/>
            </a:lvl2pPr>
            <a:lvl3pPr marL="864108" indent="0">
              <a:buNone/>
              <a:defRPr sz="2268"/>
            </a:lvl3pPr>
            <a:lvl4pPr marL="1296162" indent="0">
              <a:buNone/>
              <a:defRPr sz="1890"/>
            </a:lvl4pPr>
            <a:lvl5pPr marL="1728216" indent="0">
              <a:buNone/>
              <a:defRPr sz="1890"/>
            </a:lvl5pPr>
            <a:lvl6pPr marL="2160270" indent="0">
              <a:buNone/>
              <a:defRPr sz="1890"/>
            </a:lvl6pPr>
            <a:lvl7pPr marL="2592324" indent="0">
              <a:buNone/>
              <a:defRPr sz="1890"/>
            </a:lvl7pPr>
            <a:lvl8pPr marL="3024378" indent="0">
              <a:buNone/>
              <a:defRPr sz="1890"/>
            </a:lvl8pPr>
            <a:lvl9pPr marL="3456432" indent="0">
              <a:buNone/>
              <a:defRPr sz="189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5178" y="2592229"/>
            <a:ext cx="2786871" cy="4802425"/>
          </a:xfrm>
        </p:spPr>
        <p:txBody>
          <a:bodyPr/>
          <a:lstStyle>
            <a:lvl1pPr marL="0" indent="0">
              <a:buNone/>
              <a:defRPr sz="1512"/>
            </a:lvl1pPr>
            <a:lvl2pPr marL="432054" indent="0">
              <a:buNone/>
              <a:defRPr sz="1323"/>
            </a:lvl2pPr>
            <a:lvl3pPr marL="864108" indent="0">
              <a:buNone/>
              <a:defRPr sz="1134"/>
            </a:lvl3pPr>
            <a:lvl4pPr marL="1296162" indent="0">
              <a:buNone/>
              <a:defRPr sz="945"/>
            </a:lvl4pPr>
            <a:lvl5pPr marL="1728216" indent="0">
              <a:buNone/>
              <a:defRPr sz="945"/>
            </a:lvl5pPr>
            <a:lvl6pPr marL="2160270" indent="0">
              <a:buNone/>
              <a:defRPr sz="945"/>
            </a:lvl6pPr>
            <a:lvl7pPr marL="2592324" indent="0">
              <a:buNone/>
              <a:defRPr sz="945"/>
            </a:lvl7pPr>
            <a:lvl8pPr marL="3024378" indent="0">
              <a:buNone/>
              <a:defRPr sz="945"/>
            </a:lvl8pPr>
            <a:lvl9pPr marL="3456432" indent="0">
              <a:buNone/>
              <a:defRPr sz="94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5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53" y="460043"/>
            <a:ext cx="7452658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53" y="2300203"/>
            <a:ext cx="7452658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52" y="8008709"/>
            <a:ext cx="19441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11FB-220A-394A-90E0-58F6C6FB99B4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253" y="8008709"/>
            <a:ext cx="2916258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02539" y="8008709"/>
            <a:ext cx="1944172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99E67-1D3D-9649-BB3F-411B0645D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0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4108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27" indent="-216027" algn="l" defTabSz="864108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8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243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351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459" indent="-216027" algn="l" defTabSz="864108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16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324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378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432" algn="l" defTabSz="8641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80.png"/><Relationship Id="rId26" Type="http://schemas.openxmlformats.org/officeDocument/2006/relationships/image" Target="../media/image120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50.pn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110.png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40.png"/><Relationship Id="rId19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image" Target="../media/image60.png"/><Relationship Id="rId22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7DB0D1E-3A70-9725-FACB-BD41EA9CA13E}"/>
              </a:ext>
            </a:extLst>
          </p:cNvPr>
          <p:cNvSpPr/>
          <p:nvPr/>
        </p:nvSpPr>
        <p:spPr>
          <a:xfrm>
            <a:off x="0" y="0"/>
            <a:ext cx="8640763" cy="8640191"/>
          </a:xfrm>
          <a:prstGeom prst="rect">
            <a:avLst/>
          </a:prstGeom>
          <a:gradFill>
            <a:gsLst>
              <a:gs pos="100000">
                <a:schemeClr val="bg2">
                  <a:lumMod val="10000"/>
                  <a:alpha val="20000"/>
                </a:schemeClr>
              </a:gs>
              <a:gs pos="0">
                <a:schemeClr val="accent2">
                  <a:lumMod val="75000"/>
                  <a:alpha val="3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D137DD08-89D4-1FB9-495B-BD1DA6F99C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0184476"/>
                  </p:ext>
                </p:extLst>
              </p:nvPr>
            </p:nvGraphicFramePr>
            <p:xfrm>
              <a:off x="4320000" y="216000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137DD08-89D4-1FB9-495B-BD1DA6F99C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0000" y="216000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F38A1A2E-6180-8E6F-F304-DD1036C7F3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3739925"/>
                  </p:ext>
                </p:extLst>
              </p:nvPr>
            </p:nvGraphicFramePr>
            <p:xfrm>
              <a:off x="2158281" y="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38A1A2E-6180-8E6F-F304-DD1036C7F3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8281" y="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D27FF98-A14B-E4B0-7DB0-1A3E07FD47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1119650"/>
                  </p:ext>
                </p:extLst>
              </p:nvPr>
            </p:nvGraphicFramePr>
            <p:xfrm>
              <a:off x="4320000" y="648000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9" name="Slide Zoom 1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D27FF98-A14B-E4B0-7DB0-1A3E07FD47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0000" y="648000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Slide Zoom 20">
                <a:extLst>
                  <a:ext uri="{FF2B5EF4-FFF2-40B4-BE49-F238E27FC236}">
                    <a16:creationId xmlns:a16="http://schemas.microsoft.com/office/drawing/2014/main" id="{114F9FF7-C82A-07BF-9C7F-9392692D6C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246176"/>
                  </p:ext>
                </p:extLst>
              </p:nvPr>
            </p:nvGraphicFramePr>
            <p:xfrm>
              <a:off x="2160000" y="432000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Slide Zoom 2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14F9FF7-C82A-07BF-9C7F-9392692D6C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0000" y="432000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39347082-3C49-4B94-5781-96F32DBA04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7904203"/>
                  </p:ext>
                </p:extLst>
              </p:nvPr>
            </p:nvGraphicFramePr>
            <p:xfrm>
              <a:off x="4318472" y="4318852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Slide Zoom 2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9347082-3C49-4B94-5781-96F32DBA04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8472" y="4318852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Slide Zoom 28">
                <a:extLst>
                  <a:ext uri="{FF2B5EF4-FFF2-40B4-BE49-F238E27FC236}">
                    <a16:creationId xmlns:a16="http://schemas.microsoft.com/office/drawing/2014/main" id="{46E343CA-3DEE-B59A-0618-9938680828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1499700"/>
                  </p:ext>
                </p:extLst>
              </p:nvPr>
            </p:nvGraphicFramePr>
            <p:xfrm>
              <a:off x="2159236" y="6478852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Slide Zoom 2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6E343CA-3DEE-B59A-0618-9938680828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9236" y="6478852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1" name="Slide Zoom 30">
                <a:extLst>
                  <a:ext uri="{FF2B5EF4-FFF2-40B4-BE49-F238E27FC236}">
                    <a16:creationId xmlns:a16="http://schemas.microsoft.com/office/drawing/2014/main" id="{5D4899B4-DCB4-D2F9-8812-77E3BEE8FE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7636988"/>
                  </p:ext>
                </p:extLst>
              </p:nvPr>
            </p:nvGraphicFramePr>
            <p:xfrm>
              <a:off x="2160000" y="216000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1" name="Slide Zoom 3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D4899B4-DCB4-D2F9-8812-77E3BEE8FE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60000" y="216000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2" name="Slide Zoom 31">
                <a:extLst>
                  <a:ext uri="{FF2B5EF4-FFF2-40B4-BE49-F238E27FC236}">
                    <a16:creationId xmlns:a16="http://schemas.microsoft.com/office/drawing/2014/main" id="{69E85FCB-6A27-CB3B-2E4C-3DF1B2F57D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26328"/>
                  </p:ext>
                </p:extLst>
              </p:nvPr>
            </p:nvGraphicFramePr>
            <p:xfrm>
              <a:off x="0" y="4318757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2" name="Slide Zoom 3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9E85FCB-6A27-CB3B-2E4C-3DF1B2F57D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0" y="4318757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Slide Zoom 32">
                <a:extLst>
                  <a:ext uri="{FF2B5EF4-FFF2-40B4-BE49-F238E27FC236}">
                    <a16:creationId xmlns:a16="http://schemas.microsoft.com/office/drawing/2014/main" id="{C476C834-1552-B1CC-B65C-67D3335D460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6073335"/>
                  </p:ext>
                </p:extLst>
              </p:nvPr>
            </p:nvGraphicFramePr>
            <p:xfrm>
              <a:off x="4320000" y="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Slide Zoom 3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476C834-1552-B1CC-B65C-67D3335D46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0000" y="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4" name="Slide Zoom 33">
                <a:extLst>
                  <a:ext uri="{FF2B5EF4-FFF2-40B4-BE49-F238E27FC236}">
                    <a16:creationId xmlns:a16="http://schemas.microsoft.com/office/drawing/2014/main" id="{D0E56458-66E9-608E-AE23-E20DCC12AC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8301553"/>
                  </p:ext>
                </p:extLst>
              </p:nvPr>
            </p:nvGraphicFramePr>
            <p:xfrm>
              <a:off x="6480000" y="216000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4" name="Slide Zoom 3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0E56458-66E9-608E-AE23-E20DCC12AC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80000" y="216000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5" name="Slide Zoom 34">
                <a:extLst>
                  <a:ext uri="{FF2B5EF4-FFF2-40B4-BE49-F238E27FC236}">
                    <a16:creationId xmlns:a16="http://schemas.microsoft.com/office/drawing/2014/main" id="{C51C30BC-283D-983F-83C1-71D72EF4E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8735863"/>
                  </p:ext>
                </p:extLst>
              </p:nvPr>
            </p:nvGraphicFramePr>
            <p:xfrm>
              <a:off x="6480000" y="432000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5" name="Slide Zoom 3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51C30BC-283D-983F-83C1-71D72EF4E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80000" y="432000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6" name="Slide Zoom 35">
                <a:extLst>
                  <a:ext uri="{FF2B5EF4-FFF2-40B4-BE49-F238E27FC236}">
                    <a16:creationId xmlns:a16="http://schemas.microsoft.com/office/drawing/2014/main" id="{2DCCAA88-7CC1-B990-6C6B-EDBDABB2A8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687578"/>
                  </p:ext>
                </p:extLst>
              </p:nvPr>
            </p:nvGraphicFramePr>
            <p:xfrm>
              <a:off x="0" y="2160000"/>
              <a:ext cx="2160191" cy="2160191"/>
            </p:xfrm>
            <a:graphic>
              <a:graphicData uri="http://schemas.microsoft.com/office/powerpoint/2016/slidezoom">
                <pslz:sldZm>
                  <pslz:sldZmObj sldId="256" cId="3218068108">
                    <pslz:zmPr id="{D98D8967-8C29-9343-87C8-298B8849A0D5}" returnToParent="0" transitionDur="1000" showBg="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60191" cy="2160191"/>
                        </a:xfrm>
                        <a:prstGeom prst="rect">
                          <a:avLst/>
                        </a:prstGeom>
                        <a:effectLst/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6" name="Slide Zoom 3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DCCAA88-7CC1-B990-6C6B-EDBDABB2A8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0" y="2160000"/>
                <a:ext cx="2160191" cy="2160191"/>
              </a:xfrm>
              <a:prstGeom prst="rect">
                <a:avLst/>
              </a:prstGeom>
              <a:effectLst/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806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Emlyn Corrin</dc:creator>
  <cp:lastModifiedBy>Emlyn Corrin</cp:lastModifiedBy>
  <cp:revision>8</cp:revision>
  <dcterms:created xsi:type="dcterms:W3CDTF">2024-10-20T17:52:49Z</dcterms:created>
  <dcterms:modified xsi:type="dcterms:W3CDTF">2024-10-24T23:21:16Z</dcterms:modified>
</cp:coreProperties>
</file>