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920038" cy="7920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6197"/>
  </p:normalViewPr>
  <p:slideViewPr>
    <p:cSldViewPr snapToGrid="0">
      <p:cViewPr varScale="1">
        <p:scale>
          <a:sx n="85" d="100"/>
          <a:sy n="85" d="100"/>
        </p:scale>
        <p:origin x="2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296173"/>
            <a:ext cx="6732032" cy="2757347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4159854"/>
            <a:ext cx="5940029" cy="1912175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5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66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421669"/>
            <a:ext cx="1707758" cy="671186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421669"/>
            <a:ext cx="5024274" cy="671186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21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4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1974512"/>
            <a:ext cx="6831033" cy="3294515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5300194"/>
            <a:ext cx="6831033" cy="1732508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4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108344"/>
            <a:ext cx="3366016" cy="502519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108344"/>
            <a:ext cx="3366016" cy="502519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421671"/>
            <a:ext cx="6831033" cy="153084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1941510"/>
            <a:ext cx="3350547" cy="95150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2893014"/>
            <a:ext cx="3350547" cy="42551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1941510"/>
            <a:ext cx="3367048" cy="95150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2893014"/>
            <a:ext cx="3367048" cy="42551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8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33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53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28002"/>
            <a:ext cx="2554418" cy="1848009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140341"/>
            <a:ext cx="4009519" cy="5628360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2376011"/>
            <a:ext cx="2554418" cy="4401855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6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28002"/>
            <a:ext cx="2554418" cy="1848009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140341"/>
            <a:ext cx="4009519" cy="5628360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2376011"/>
            <a:ext cx="2554418" cy="4401855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12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421671"/>
            <a:ext cx="6831033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108344"/>
            <a:ext cx="6831033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7340703"/>
            <a:ext cx="1782009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00DC-D36C-0C42-8BFE-A0C93175137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7340703"/>
            <a:ext cx="2673013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7340703"/>
            <a:ext cx="1782009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7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0997ED5-D05F-A5A1-8AD6-D00DFEC8E0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65777682"/>
                  </p:ext>
                </p:extLst>
              </p:nvPr>
            </p:nvGraphicFramePr>
            <p:xfrm>
              <a:off x="0" y="0"/>
              <a:ext cx="3096000" cy="3096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96000" cy="3096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0997ED5-D05F-A5A1-8AD6-D00DFEC8E0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3096000" cy="3096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27833C5-8CC8-E6B0-4941-EBC1BAD304C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18097388"/>
                  </p:ext>
                </p:extLst>
              </p:nvPr>
            </p:nvGraphicFramePr>
            <p:xfrm>
              <a:off x="4824000" y="0"/>
              <a:ext cx="3096000" cy="3096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96000" cy="3096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27833C5-8CC8-E6B0-4941-EBC1BAD304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24000" y="0"/>
                <a:ext cx="3096000" cy="3096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14BD547D-BD16-2111-6F2C-560BE8CBD0D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95564503"/>
                  </p:ext>
                </p:extLst>
              </p:nvPr>
            </p:nvGraphicFramePr>
            <p:xfrm>
              <a:off x="0" y="4824000"/>
              <a:ext cx="3096000" cy="3096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96000" cy="3096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4BD547D-BD16-2111-6F2C-560BE8CBD0D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4824000"/>
                <a:ext cx="3096000" cy="3096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F379A11D-E53B-9306-19B8-201B0DD133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42892081"/>
                  </p:ext>
                </p:extLst>
              </p:nvPr>
            </p:nvGraphicFramePr>
            <p:xfrm>
              <a:off x="4824000" y="4824000"/>
              <a:ext cx="3096000" cy="3096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96000" cy="3096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379A11D-E53B-9306-19B8-201B0DD1332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24000" y="4824000"/>
                <a:ext cx="3096000" cy="3096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E90DCB31-FF74-BABB-276C-D8198311C70F}"/>
              </a:ext>
            </a:extLst>
          </p:cNvPr>
          <p:cNvSpPr/>
          <p:nvPr/>
        </p:nvSpPr>
        <p:spPr>
          <a:xfrm>
            <a:off x="3096019" y="0"/>
            <a:ext cx="324000" cy="1080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BC593C-D511-49C0-8EB0-847C8FE61895}"/>
              </a:ext>
            </a:extLst>
          </p:cNvPr>
          <p:cNvSpPr/>
          <p:nvPr/>
        </p:nvSpPr>
        <p:spPr>
          <a:xfrm>
            <a:off x="3096019" y="6840038"/>
            <a:ext cx="324000" cy="1080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493E1E-851A-2D42-973B-81E0A1BAF276}"/>
              </a:ext>
            </a:extLst>
          </p:cNvPr>
          <p:cNvSpPr/>
          <p:nvPr/>
        </p:nvSpPr>
        <p:spPr>
          <a:xfrm>
            <a:off x="0" y="3096000"/>
            <a:ext cx="1080000" cy="324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1FFC5E-D0CA-AC2C-B80E-D29A466E28F8}"/>
              </a:ext>
            </a:extLst>
          </p:cNvPr>
          <p:cNvSpPr/>
          <p:nvPr/>
        </p:nvSpPr>
        <p:spPr>
          <a:xfrm>
            <a:off x="6840000" y="3096000"/>
            <a:ext cx="1080000" cy="324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1BB5CB-79B9-94B5-B5B2-3E7582A49C5C}"/>
              </a:ext>
            </a:extLst>
          </p:cNvPr>
          <p:cNvSpPr/>
          <p:nvPr/>
        </p:nvSpPr>
        <p:spPr>
          <a:xfrm>
            <a:off x="4499981" y="0"/>
            <a:ext cx="324000" cy="1080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03B8A0-D71B-9AEA-613B-A7BDEBAFFE10}"/>
              </a:ext>
            </a:extLst>
          </p:cNvPr>
          <p:cNvSpPr/>
          <p:nvPr/>
        </p:nvSpPr>
        <p:spPr>
          <a:xfrm>
            <a:off x="4499981" y="6840000"/>
            <a:ext cx="324000" cy="1080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8ADA2F-115C-D067-C11F-F3514A59FE80}"/>
              </a:ext>
            </a:extLst>
          </p:cNvPr>
          <p:cNvSpPr/>
          <p:nvPr/>
        </p:nvSpPr>
        <p:spPr>
          <a:xfrm>
            <a:off x="6840038" y="4500000"/>
            <a:ext cx="1080000" cy="324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A49972-25DA-6FE4-C346-060C4E2F067A}"/>
              </a:ext>
            </a:extLst>
          </p:cNvPr>
          <p:cNvSpPr/>
          <p:nvPr/>
        </p:nvSpPr>
        <p:spPr>
          <a:xfrm>
            <a:off x="0" y="4499962"/>
            <a:ext cx="1080000" cy="324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0" name="Slide Zoom 29">
                <a:extLst>
                  <a:ext uri="{FF2B5EF4-FFF2-40B4-BE49-F238E27FC236}">
                    <a16:creationId xmlns:a16="http://schemas.microsoft.com/office/drawing/2014/main" id="{151FC750-A7DD-0A0C-5579-461E665E6F7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42719260"/>
                  </p:ext>
                </p:extLst>
              </p:nvPr>
            </p:nvGraphicFramePr>
            <p:xfrm>
              <a:off x="342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0" name="Slide Zoom 2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51FC750-A7DD-0A0C-5579-461E665E6F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20000" y="0"/>
                <a:ext cx="1080000" cy="108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1" name="Slide Zoom 30">
                <a:extLst>
                  <a:ext uri="{FF2B5EF4-FFF2-40B4-BE49-F238E27FC236}">
                    <a16:creationId xmlns:a16="http://schemas.microsoft.com/office/drawing/2014/main" id="{359D6BD7-D0A8-31CD-3748-B3C0CD39631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34851855"/>
                  </p:ext>
                </p:extLst>
              </p:nvPr>
            </p:nvGraphicFramePr>
            <p:xfrm>
              <a:off x="0" y="3419981"/>
              <a:ext cx="1080000" cy="1080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1" name="Slide Zoom 3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59D6BD7-D0A8-31CD-3748-B3C0CD39631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3419981"/>
                <a:ext cx="1080000" cy="108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2" name="Slide Zoom 31">
                <a:extLst>
                  <a:ext uri="{FF2B5EF4-FFF2-40B4-BE49-F238E27FC236}">
                    <a16:creationId xmlns:a16="http://schemas.microsoft.com/office/drawing/2014/main" id="{BD54B99B-7F5B-046A-85D8-80B81A30F1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8026059"/>
                  </p:ext>
                </p:extLst>
              </p:nvPr>
            </p:nvGraphicFramePr>
            <p:xfrm>
              <a:off x="3419943" y="68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2" name="Slide Zoom 3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D54B99B-7F5B-046A-85D8-80B81A30F1C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19943" y="6840000"/>
                <a:ext cx="1080000" cy="108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3" name="Slide Zoom 32">
                <a:extLst>
                  <a:ext uri="{FF2B5EF4-FFF2-40B4-BE49-F238E27FC236}">
                    <a16:creationId xmlns:a16="http://schemas.microsoft.com/office/drawing/2014/main" id="{3CC70559-18F6-72F0-4F61-3F78551D66A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36116238"/>
                  </p:ext>
                </p:extLst>
              </p:nvPr>
            </p:nvGraphicFramePr>
            <p:xfrm>
              <a:off x="6840038" y="3419981"/>
              <a:ext cx="1080000" cy="10800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3" name="Slide Zoom 3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CC70559-18F6-72F0-4F61-3F78551D66A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840038" y="3419981"/>
                <a:ext cx="1080000" cy="108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D83C660A-3705-638E-2297-9FE469CCF009}"/>
              </a:ext>
            </a:extLst>
          </p:cNvPr>
          <p:cNvSpPr/>
          <p:nvPr/>
        </p:nvSpPr>
        <p:spPr>
          <a:xfrm>
            <a:off x="0" y="0"/>
            <a:ext cx="7920000" cy="7920000"/>
          </a:xfrm>
          <a:prstGeom prst="rect">
            <a:avLst/>
          </a:prstGeom>
          <a:solidFill>
            <a:srgbClr val="FF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2024-08-27T07:42:34Z</dcterms:created>
  <dcterms:modified xsi:type="dcterms:W3CDTF">2024-08-29T16:15:51Z</dcterms:modified>
</cp:coreProperties>
</file>