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7920038" cy="79200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56"/>
    <p:restoredTop sz="96197"/>
  </p:normalViewPr>
  <p:slideViewPr>
    <p:cSldViewPr snapToGrid="0">
      <p:cViewPr varScale="1">
        <p:scale>
          <a:sx n="85" d="100"/>
          <a:sy n="85" d="100"/>
        </p:scale>
        <p:origin x="248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003" y="1296173"/>
            <a:ext cx="6732032" cy="2757347"/>
          </a:xfrm>
        </p:spPr>
        <p:txBody>
          <a:bodyPr anchor="b"/>
          <a:lstStyle>
            <a:lvl1pPr algn="ctr">
              <a:defRPr sz="5197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005" y="4159854"/>
            <a:ext cx="5940029" cy="1912175"/>
          </a:xfrm>
        </p:spPr>
        <p:txBody>
          <a:bodyPr/>
          <a:lstStyle>
            <a:lvl1pPr marL="0" indent="0" algn="ctr">
              <a:buNone/>
              <a:defRPr sz="2079"/>
            </a:lvl1pPr>
            <a:lvl2pPr marL="395981" indent="0" algn="ctr">
              <a:buNone/>
              <a:defRPr sz="1732"/>
            </a:lvl2pPr>
            <a:lvl3pPr marL="791962" indent="0" algn="ctr">
              <a:buNone/>
              <a:defRPr sz="1559"/>
            </a:lvl3pPr>
            <a:lvl4pPr marL="1187943" indent="0" algn="ctr">
              <a:buNone/>
              <a:defRPr sz="1386"/>
            </a:lvl4pPr>
            <a:lvl5pPr marL="1583924" indent="0" algn="ctr">
              <a:buNone/>
              <a:defRPr sz="1386"/>
            </a:lvl5pPr>
            <a:lvl6pPr marL="1979905" indent="0" algn="ctr">
              <a:buNone/>
              <a:defRPr sz="1386"/>
            </a:lvl6pPr>
            <a:lvl7pPr marL="2375886" indent="0" algn="ctr">
              <a:buNone/>
              <a:defRPr sz="1386"/>
            </a:lvl7pPr>
            <a:lvl8pPr marL="2771866" indent="0" algn="ctr">
              <a:buNone/>
              <a:defRPr sz="1386"/>
            </a:lvl8pPr>
            <a:lvl9pPr marL="3167847" indent="0" algn="ctr">
              <a:buNone/>
              <a:defRPr sz="1386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00DC-D36C-0C42-8BFE-A0C931751379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9B6FE-A97D-D041-B7B1-12DD27E96D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651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00DC-D36C-0C42-8BFE-A0C931751379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9B6FE-A97D-D041-B7B1-12DD27E96D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5666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67778" y="421669"/>
            <a:ext cx="1707758" cy="6711866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4503" y="421669"/>
            <a:ext cx="5024274" cy="6711866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00DC-D36C-0C42-8BFE-A0C931751379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9B6FE-A97D-D041-B7B1-12DD27E96D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3216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00DC-D36C-0C42-8BFE-A0C931751379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9B6FE-A97D-D041-B7B1-12DD27E96D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749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378" y="1974512"/>
            <a:ext cx="6831033" cy="3294515"/>
          </a:xfrm>
        </p:spPr>
        <p:txBody>
          <a:bodyPr anchor="b"/>
          <a:lstStyle>
            <a:lvl1pPr>
              <a:defRPr sz="5197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378" y="5300194"/>
            <a:ext cx="6831033" cy="1732508"/>
          </a:xfrm>
        </p:spPr>
        <p:txBody>
          <a:bodyPr/>
          <a:lstStyle>
            <a:lvl1pPr marL="0" indent="0">
              <a:buNone/>
              <a:defRPr sz="2079">
                <a:solidFill>
                  <a:schemeClr val="tx1"/>
                </a:solidFill>
              </a:defRPr>
            </a:lvl1pPr>
            <a:lvl2pPr marL="395981" indent="0">
              <a:buNone/>
              <a:defRPr sz="1732">
                <a:solidFill>
                  <a:schemeClr val="tx1">
                    <a:tint val="75000"/>
                  </a:schemeClr>
                </a:solidFill>
              </a:defRPr>
            </a:lvl2pPr>
            <a:lvl3pPr marL="791962" indent="0">
              <a:buNone/>
              <a:defRPr sz="1559">
                <a:solidFill>
                  <a:schemeClr val="tx1">
                    <a:tint val="75000"/>
                  </a:schemeClr>
                </a:solidFill>
              </a:defRPr>
            </a:lvl3pPr>
            <a:lvl4pPr marL="1187943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4pPr>
            <a:lvl5pPr marL="1583924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5pPr>
            <a:lvl6pPr marL="1979905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6pPr>
            <a:lvl7pPr marL="2375886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7pPr>
            <a:lvl8pPr marL="2771866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8pPr>
            <a:lvl9pPr marL="3167847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00DC-D36C-0C42-8BFE-A0C931751379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9B6FE-A97D-D041-B7B1-12DD27E96D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2434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503" y="2108344"/>
            <a:ext cx="3366016" cy="502519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9519" y="2108344"/>
            <a:ext cx="3366016" cy="502519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00DC-D36C-0C42-8BFE-A0C931751379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9B6FE-A97D-D041-B7B1-12DD27E96D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819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421671"/>
            <a:ext cx="6831033" cy="1530841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5535" y="1941510"/>
            <a:ext cx="3350547" cy="951504"/>
          </a:xfrm>
        </p:spPr>
        <p:txBody>
          <a:bodyPr anchor="b"/>
          <a:lstStyle>
            <a:lvl1pPr marL="0" indent="0">
              <a:buNone/>
              <a:defRPr sz="2079" b="1"/>
            </a:lvl1pPr>
            <a:lvl2pPr marL="395981" indent="0">
              <a:buNone/>
              <a:defRPr sz="1732" b="1"/>
            </a:lvl2pPr>
            <a:lvl3pPr marL="791962" indent="0">
              <a:buNone/>
              <a:defRPr sz="1559" b="1"/>
            </a:lvl3pPr>
            <a:lvl4pPr marL="1187943" indent="0">
              <a:buNone/>
              <a:defRPr sz="1386" b="1"/>
            </a:lvl4pPr>
            <a:lvl5pPr marL="1583924" indent="0">
              <a:buNone/>
              <a:defRPr sz="1386" b="1"/>
            </a:lvl5pPr>
            <a:lvl6pPr marL="1979905" indent="0">
              <a:buNone/>
              <a:defRPr sz="1386" b="1"/>
            </a:lvl6pPr>
            <a:lvl7pPr marL="2375886" indent="0">
              <a:buNone/>
              <a:defRPr sz="1386" b="1"/>
            </a:lvl7pPr>
            <a:lvl8pPr marL="2771866" indent="0">
              <a:buNone/>
              <a:defRPr sz="1386" b="1"/>
            </a:lvl8pPr>
            <a:lvl9pPr marL="3167847" indent="0">
              <a:buNone/>
              <a:defRPr sz="1386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5535" y="2893014"/>
            <a:ext cx="3350547" cy="42551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09520" y="1941510"/>
            <a:ext cx="3367048" cy="951504"/>
          </a:xfrm>
        </p:spPr>
        <p:txBody>
          <a:bodyPr anchor="b"/>
          <a:lstStyle>
            <a:lvl1pPr marL="0" indent="0">
              <a:buNone/>
              <a:defRPr sz="2079" b="1"/>
            </a:lvl1pPr>
            <a:lvl2pPr marL="395981" indent="0">
              <a:buNone/>
              <a:defRPr sz="1732" b="1"/>
            </a:lvl2pPr>
            <a:lvl3pPr marL="791962" indent="0">
              <a:buNone/>
              <a:defRPr sz="1559" b="1"/>
            </a:lvl3pPr>
            <a:lvl4pPr marL="1187943" indent="0">
              <a:buNone/>
              <a:defRPr sz="1386" b="1"/>
            </a:lvl4pPr>
            <a:lvl5pPr marL="1583924" indent="0">
              <a:buNone/>
              <a:defRPr sz="1386" b="1"/>
            </a:lvl5pPr>
            <a:lvl6pPr marL="1979905" indent="0">
              <a:buNone/>
              <a:defRPr sz="1386" b="1"/>
            </a:lvl6pPr>
            <a:lvl7pPr marL="2375886" indent="0">
              <a:buNone/>
              <a:defRPr sz="1386" b="1"/>
            </a:lvl7pPr>
            <a:lvl8pPr marL="2771866" indent="0">
              <a:buNone/>
              <a:defRPr sz="1386" b="1"/>
            </a:lvl8pPr>
            <a:lvl9pPr marL="3167847" indent="0">
              <a:buNone/>
              <a:defRPr sz="1386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09520" y="2893014"/>
            <a:ext cx="3367048" cy="42551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00DC-D36C-0C42-8BFE-A0C931751379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9B6FE-A97D-D041-B7B1-12DD27E96D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881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00DC-D36C-0C42-8BFE-A0C931751379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9B6FE-A97D-D041-B7B1-12DD27E96D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330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00DC-D36C-0C42-8BFE-A0C931751379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9B6FE-A97D-D041-B7B1-12DD27E96D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4533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528002"/>
            <a:ext cx="2554418" cy="1848009"/>
          </a:xfrm>
        </p:spPr>
        <p:txBody>
          <a:bodyPr anchor="b"/>
          <a:lstStyle>
            <a:lvl1pPr>
              <a:defRPr sz="2772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7048" y="1140341"/>
            <a:ext cx="4009519" cy="5628360"/>
          </a:xfrm>
        </p:spPr>
        <p:txBody>
          <a:bodyPr/>
          <a:lstStyle>
            <a:lvl1pPr>
              <a:defRPr sz="2772"/>
            </a:lvl1pPr>
            <a:lvl2pPr>
              <a:defRPr sz="2425"/>
            </a:lvl2pPr>
            <a:lvl3pPr>
              <a:defRPr sz="2079"/>
            </a:lvl3pPr>
            <a:lvl4pPr>
              <a:defRPr sz="1732"/>
            </a:lvl4pPr>
            <a:lvl5pPr>
              <a:defRPr sz="1732"/>
            </a:lvl5pPr>
            <a:lvl6pPr>
              <a:defRPr sz="1732"/>
            </a:lvl6pPr>
            <a:lvl7pPr>
              <a:defRPr sz="1732"/>
            </a:lvl7pPr>
            <a:lvl8pPr>
              <a:defRPr sz="1732"/>
            </a:lvl8pPr>
            <a:lvl9pPr>
              <a:defRPr sz="1732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5534" y="2376011"/>
            <a:ext cx="2554418" cy="4401855"/>
          </a:xfrm>
        </p:spPr>
        <p:txBody>
          <a:bodyPr/>
          <a:lstStyle>
            <a:lvl1pPr marL="0" indent="0">
              <a:buNone/>
              <a:defRPr sz="1386"/>
            </a:lvl1pPr>
            <a:lvl2pPr marL="395981" indent="0">
              <a:buNone/>
              <a:defRPr sz="1213"/>
            </a:lvl2pPr>
            <a:lvl3pPr marL="791962" indent="0">
              <a:buNone/>
              <a:defRPr sz="1039"/>
            </a:lvl3pPr>
            <a:lvl4pPr marL="1187943" indent="0">
              <a:buNone/>
              <a:defRPr sz="866"/>
            </a:lvl4pPr>
            <a:lvl5pPr marL="1583924" indent="0">
              <a:buNone/>
              <a:defRPr sz="866"/>
            </a:lvl5pPr>
            <a:lvl6pPr marL="1979905" indent="0">
              <a:buNone/>
              <a:defRPr sz="866"/>
            </a:lvl6pPr>
            <a:lvl7pPr marL="2375886" indent="0">
              <a:buNone/>
              <a:defRPr sz="866"/>
            </a:lvl7pPr>
            <a:lvl8pPr marL="2771866" indent="0">
              <a:buNone/>
              <a:defRPr sz="866"/>
            </a:lvl8pPr>
            <a:lvl9pPr marL="3167847" indent="0">
              <a:buNone/>
              <a:defRPr sz="866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00DC-D36C-0C42-8BFE-A0C931751379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9B6FE-A97D-D041-B7B1-12DD27E96D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66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528002"/>
            <a:ext cx="2554418" cy="1848009"/>
          </a:xfrm>
        </p:spPr>
        <p:txBody>
          <a:bodyPr anchor="b"/>
          <a:lstStyle>
            <a:lvl1pPr>
              <a:defRPr sz="2772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67048" y="1140341"/>
            <a:ext cx="4009519" cy="5628360"/>
          </a:xfrm>
        </p:spPr>
        <p:txBody>
          <a:bodyPr anchor="t"/>
          <a:lstStyle>
            <a:lvl1pPr marL="0" indent="0">
              <a:buNone/>
              <a:defRPr sz="2772"/>
            </a:lvl1pPr>
            <a:lvl2pPr marL="395981" indent="0">
              <a:buNone/>
              <a:defRPr sz="2425"/>
            </a:lvl2pPr>
            <a:lvl3pPr marL="791962" indent="0">
              <a:buNone/>
              <a:defRPr sz="2079"/>
            </a:lvl3pPr>
            <a:lvl4pPr marL="1187943" indent="0">
              <a:buNone/>
              <a:defRPr sz="1732"/>
            </a:lvl4pPr>
            <a:lvl5pPr marL="1583924" indent="0">
              <a:buNone/>
              <a:defRPr sz="1732"/>
            </a:lvl5pPr>
            <a:lvl6pPr marL="1979905" indent="0">
              <a:buNone/>
              <a:defRPr sz="1732"/>
            </a:lvl6pPr>
            <a:lvl7pPr marL="2375886" indent="0">
              <a:buNone/>
              <a:defRPr sz="1732"/>
            </a:lvl7pPr>
            <a:lvl8pPr marL="2771866" indent="0">
              <a:buNone/>
              <a:defRPr sz="1732"/>
            </a:lvl8pPr>
            <a:lvl9pPr marL="3167847" indent="0">
              <a:buNone/>
              <a:defRPr sz="1732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5534" y="2376011"/>
            <a:ext cx="2554418" cy="4401855"/>
          </a:xfrm>
        </p:spPr>
        <p:txBody>
          <a:bodyPr/>
          <a:lstStyle>
            <a:lvl1pPr marL="0" indent="0">
              <a:buNone/>
              <a:defRPr sz="1386"/>
            </a:lvl1pPr>
            <a:lvl2pPr marL="395981" indent="0">
              <a:buNone/>
              <a:defRPr sz="1213"/>
            </a:lvl2pPr>
            <a:lvl3pPr marL="791962" indent="0">
              <a:buNone/>
              <a:defRPr sz="1039"/>
            </a:lvl3pPr>
            <a:lvl4pPr marL="1187943" indent="0">
              <a:buNone/>
              <a:defRPr sz="866"/>
            </a:lvl4pPr>
            <a:lvl5pPr marL="1583924" indent="0">
              <a:buNone/>
              <a:defRPr sz="866"/>
            </a:lvl5pPr>
            <a:lvl6pPr marL="1979905" indent="0">
              <a:buNone/>
              <a:defRPr sz="866"/>
            </a:lvl6pPr>
            <a:lvl7pPr marL="2375886" indent="0">
              <a:buNone/>
              <a:defRPr sz="866"/>
            </a:lvl7pPr>
            <a:lvl8pPr marL="2771866" indent="0">
              <a:buNone/>
              <a:defRPr sz="866"/>
            </a:lvl8pPr>
            <a:lvl9pPr marL="3167847" indent="0">
              <a:buNone/>
              <a:defRPr sz="866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00DC-D36C-0C42-8BFE-A0C931751379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9B6FE-A97D-D041-B7B1-12DD27E96D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8121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4503" y="421671"/>
            <a:ext cx="6831033" cy="15308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4503" y="2108344"/>
            <a:ext cx="6831033" cy="5025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4502" y="7340703"/>
            <a:ext cx="1782009" cy="421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100DC-D36C-0C42-8BFE-A0C931751379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23513" y="7340703"/>
            <a:ext cx="2673013" cy="421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93527" y="7340703"/>
            <a:ext cx="1782009" cy="421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9B6FE-A97D-D041-B7B1-12DD27E96D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474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91962" rtl="0" eaLnBrk="1" latinLnBrk="0" hangingPunct="1">
        <a:lnSpc>
          <a:spcPct val="90000"/>
        </a:lnSpc>
        <a:spcBef>
          <a:spcPct val="0"/>
        </a:spcBef>
        <a:buNone/>
        <a:defRPr sz="381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7990" indent="-197990" algn="l" defTabSz="791962" rtl="0" eaLnBrk="1" latinLnBrk="0" hangingPunct="1">
        <a:lnSpc>
          <a:spcPct val="90000"/>
        </a:lnSpc>
        <a:spcBef>
          <a:spcPts val="866"/>
        </a:spcBef>
        <a:buFont typeface="Arial" panose="020B0604020202020204" pitchFamily="34" charset="0"/>
        <a:buChar char="•"/>
        <a:defRPr sz="2425" kern="1200">
          <a:solidFill>
            <a:schemeClr val="tx1"/>
          </a:solidFill>
          <a:latin typeface="+mn-lt"/>
          <a:ea typeface="+mn-ea"/>
          <a:cs typeface="+mn-cs"/>
        </a:defRPr>
      </a:lvl1pPr>
      <a:lvl2pPr marL="593971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2pPr>
      <a:lvl3pPr marL="989952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732" kern="1200">
          <a:solidFill>
            <a:schemeClr val="tx1"/>
          </a:solidFill>
          <a:latin typeface="+mn-lt"/>
          <a:ea typeface="+mn-ea"/>
          <a:cs typeface="+mn-cs"/>
        </a:defRPr>
      </a:lvl3pPr>
      <a:lvl4pPr marL="1385933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4pPr>
      <a:lvl5pPr marL="1781914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5pPr>
      <a:lvl6pPr marL="2177895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6pPr>
      <a:lvl7pPr marL="2573876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7pPr>
      <a:lvl8pPr marL="2969857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8pPr>
      <a:lvl9pPr marL="3365838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1pPr>
      <a:lvl2pPr marL="395981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2pPr>
      <a:lvl3pPr marL="791962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3pPr>
      <a:lvl4pPr marL="1187943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4pPr>
      <a:lvl5pPr marL="1583924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5pPr>
      <a:lvl6pPr marL="1979905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6pPr>
      <a:lvl7pPr marL="2375886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7pPr>
      <a:lvl8pPr marL="2771866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8pPr>
      <a:lvl9pPr marL="3167847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" Target="slide1.xml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E0997ED5-D05F-A5A1-8AD6-D00DFEC8E0E7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965777682"/>
                  </p:ext>
                </p:extLst>
              </p:nvPr>
            </p:nvGraphicFramePr>
            <p:xfrm>
              <a:off x="0" y="0"/>
              <a:ext cx="3096000" cy="3096000"/>
            </p:xfrm>
            <a:graphic>
              <a:graphicData uri="http://schemas.microsoft.com/office/powerpoint/2016/slidezoom">
                <pslz:sldZm>
                  <pslz:sldZmObj sldId="256" cId="365226271">
                    <pslz:zmPr id="{EEA40D66-B6D6-5847-9C90-087639D2007B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096000" cy="3096000"/>
                        </a:xfrm>
                        <a:prstGeom prst="rect">
                          <a:avLst/>
                        </a:prstGeom>
                        <a:effectLst/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" name="Slide Zoom 4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E0997ED5-D05F-A5A1-8AD6-D00DFEC8E0E7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0" y="0"/>
                <a:ext cx="3096000" cy="3096000"/>
              </a:xfrm>
              <a:prstGeom prst="rect">
                <a:avLst/>
              </a:prstGeom>
              <a:effectLst/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6" name="Slide Zoom 5">
                <a:extLst>
                  <a:ext uri="{FF2B5EF4-FFF2-40B4-BE49-F238E27FC236}">
                    <a16:creationId xmlns:a16="http://schemas.microsoft.com/office/drawing/2014/main" id="{927833C5-8CC8-E6B0-4941-EBC1BAD304C9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218097388"/>
                  </p:ext>
                </p:extLst>
              </p:nvPr>
            </p:nvGraphicFramePr>
            <p:xfrm>
              <a:off x="4824000" y="0"/>
              <a:ext cx="3096000" cy="3096000"/>
            </p:xfrm>
            <a:graphic>
              <a:graphicData uri="http://schemas.microsoft.com/office/powerpoint/2016/slidezoom">
                <pslz:sldZm>
                  <pslz:sldZmObj sldId="256" cId="365226271">
                    <pslz:zmPr id="{EEA40D66-B6D6-5847-9C90-087639D2007B}" returnToParent="0" transitionDur="1000" showBg="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096000" cy="3096000"/>
                        </a:xfrm>
                        <a:prstGeom prst="rect">
                          <a:avLst/>
                        </a:prstGeom>
                        <a:effectLst/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6" name="Slide Zoom 5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927833C5-8CC8-E6B0-4941-EBC1BAD304C9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824000" y="0"/>
                <a:ext cx="3096000" cy="3096000"/>
              </a:xfrm>
              <a:prstGeom prst="rect">
                <a:avLst/>
              </a:prstGeom>
              <a:effectLst/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7" name="Slide Zoom 6">
                <a:extLst>
                  <a:ext uri="{FF2B5EF4-FFF2-40B4-BE49-F238E27FC236}">
                    <a16:creationId xmlns:a16="http://schemas.microsoft.com/office/drawing/2014/main" id="{14BD547D-BD16-2111-6F2C-560BE8CBD0DE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695564503"/>
                  </p:ext>
                </p:extLst>
              </p:nvPr>
            </p:nvGraphicFramePr>
            <p:xfrm>
              <a:off x="0" y="4824000"/>
              <a:ext cx="3096000" cy="3096000"/>
            </p:xfrm>
            <a:graphic>
              <a:graphicData uri="http://schemas.microsoft.com/office/powerpoint/2016/slidezoom">
                <pslz:sldZm>
                  <pslz:sldZmObj sldId="256" cId="365226271">
                    <pslz:zmPr id="{EEA40D66-B6D6-5847-9C90-087639D2007B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096000" cy="3096000"/>
                        </a:xfrm>
                        <a:prstGeom prst="rect">
                          <a:avLst/>
                        </a:prstGeom>
                        <a:effectLst/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7" name="Slide Zoom 6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14BD547D-BD16-2111-6F2C-560BE8CBD0DE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0" y="4824000"/>
                <a:ext cx="3096000" cy="3096000"/>
              </a:xfrm>
              <a:prstGeom prst="rect">
                <a:avLst/>
              </a:prstGeom>
              <a:effectLst/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8" name="Slide Zoom 7">
                <a:extLst>
                  <a:ext uri="{FF2B5EF4-FFF2-40B4-BE49-F238E27FC236}">
                    <a16:creationId xmlns:a16="http://schemas.microsoft.com/office/drawing/2014/main" id="{F379A11D-E53B-9306-19B8-201B0DD1332E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242892081"/>
                  </p:ext>
                </p:extLst>
              </p:nvPr>
            </p:nvGraphicFramePr>
            <p:xfrm>
              <a:off x="4824000" y="4824000"/>
              <a:ext cx="3096000" cy="3096000"/>
            </p:xfrm>
            <a:graphic>
              <a:graphicData uri="http://schemas.microsoft.com/office/powerpoint/2016/slidezoom">
                <pslz:sldZm>
                  <pslz:sldZmObj sldId="256" cId="365226271">
                    <pslz:zmPr id="{EEA40D66-B6D6-5847-9C90-087639D2007B}" returnToParent="0" transitionDur="1000" showBg="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096000" cy="3096000"/>
                        </a:xfrm>
                        <a:prstGeom prst="rect">
                          <a:avLst/>
                        </a:prstGeom>
                        <a:effectLst/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8" name="Slide Zoom 7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F379A11D-E53B-9306-19B8-201B0DD1332E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824000" y="4824000"/>
                <a:ext cx="3096000" cy="3096000"/>
              </a:xfrm>
              <a:prstGeom prst="rect">
                <a:avLst/>
              </a:prstGeom>
              <a:effectLst/>
            </p:spPr>
          </p:pic>
        </mc:Fallback>
      </mc:AlternateContent>
      <p:sp>
        <p:nvSpPr>
          <p:cNvPr id="22" name="Rectangle 21">
            <a:extLst>
              <a:ext uri="{FF2B5EF4-FFF2-40B4-BE49-F238E27FC236}">
                <a16:creationId xmlns:a16="http://schemas.microsoft.com/office/drawing/2014/main" id="{E90DCB31-FF74-BABB-276C-D8198311C70F}"/>
              </a:ext>
            </a:extLst>
          </p:cNvPr>
          <p:cNvSpPr/>
          <p:nvPr/>
        </p:nvSpPr>
        <p:spPr>
          <a:xfrm>
            <a:off x="3096019" y="0"/>
            <a:ext cx="324000" cy="1080000"/>
          </a:xfrm>
          <a:prstGeom prst="rect">
            <a:avLst/>
          </a:pr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CBC593C-D511-49C0-8EB0-847C8FE61895}"/>
              </a:ext>
            </a:extLst>
          </p:cNvPr>
          <p:cNvSpPr/>
          <p:nvPr/>
        </p:nvSpPr>
        <p:spPr>
          <a:xfrm>
            <a:off x="3096019" y="6840038"/>
            <a:ext cx="324000" cy="1080000"/>
          </a:xfrm>
          <a:prstGeom prst="rect">
            <a:avLst/>
          </a:pr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6493E1E-851A-2D42-973B-81E0A1BAF276}"/>
              </a:ext>
            </a:extLst>
          </p:cNvPr>
          <p:cNvSpPr/>
          <p:nvPr/>
        </p:nvSpPr>
        <p:spPr>
          <a:xfrm>
            <a:off x="0" y="3096000"/>
            <a:ext cx="1080000" cy="324000"/>
          </a:xfrm>
          <a:prstGeom prst="rect">
            <a:avLst/>
          </a:pr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B1FFC5E-D0CA-AC2C-B80E-D29A466E28F8}"/>
              </a:ext>
            </a:extLst>
          </p:cNvPr>
          <p:cNvSpPr/>
          <p:nvPr/>
        </p:nvSpPr>
        <p:spPr>
          <a:xfrm>
            <a:off x="6840000" y="3096000"/>
            <a:ext cx="1080000" cy="324000"/>
          </a:xfrm>
          <a:prstGeom prst="rect">
            <a:avLst/>
          </a:pr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31BB5CB-79B9-94B5-B5B2-3E7582A49C5C}"/>
              </a:ext>
            </a:extLst>
          </p:cNvPr>
          <p:cNvSpPr/>
          <p:nvPr/>
        </p:nvSpPr>
        <p:spPr>
          <a:xfrm>
            <a:off x="4499981" y="0"/>
            <a:ext cx="324000" cy="1080000"/>
          </a:xfrm>
          <a:prstGeom prst="rect">
            <a:avLst/>
          </a:pr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D03B8A0-D71B-9AEA-613B-A7BDEBAFFE10}"/>
              </a:ext>
            </a:extLst>
          </p:cNvPr>
          <p:cNvSpPr/>
          <p:nvPr/>
        </p:nvSpPr>
        <p:spPr>
          <a:xfrm>
            <a:off x="4499981" y="6840000"/>
            <a:ext cx="324000" cy="1080000"/>
          </a:xfrm>
          <a:prstGeom prst="rect">
            <a:avLst/>
          </a:pr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98ADA2F-115C-D067-C11F-F3514A59FE80}"/>
              </a:ext>
            </a:extLst>
          </p:cNvPr>
          <p:cNvSpPr/>
          <p:nvPr/>
        </p:nvSpPr>
        <p:spPr>
          <a:xfrm>
            <a:off x="6840038" y="4500000"/>
            <a:ext cx="1080000" cy="324000"/>
          </a:xfrm>
          <a:prstGeom prst="rect">
            <a:avLst/>
          </a:pr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8A49972-25DA-6FE4-C346-060C4E2F067A}"/>
              </a:ext>
            </a:extLst>
          </p:cNvPr>
          <p:cNvSpPr/>
          <p:nvPr/>
        </p:nvSpPr>
        <p:spPr>
          <a:xfrm>
            <a:off x="0" y="4499962"/>
            <a:ext cx="1080000" cy="324000"/>
          </a:xfrm>
          <a:prstGeom prst="rect">
            <a:avLst/>
          </a:pr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30" name="Slide Zoom 29">
                <a:extLst>
                  <a:ext uri="{FF2B5EF4-FFF2-40B4-BE49-F238E27FC236}">
                    <a16:creationId xmlns:a16="http://schemas.microsoft.com/office/drawing/2014/main" id="{151FC750-A7DD-0A0C-5579-461E665E6F7E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142719260"/>
                  </p:ext>
                </p:extLst>
              </p:nvPr>
            </p:nvGraphicFramePr>
            <p:xfrm>
              <a:off x="3420000" y="0"/>
              <a:ext cx="1080000" cy="1080000"/>
            </p:xfrm>
            <a:graphic>
              <a:graphicData uri="http://schemas.microsoft.com/office/powerpoint/2016/slidezoom">
                <pslz:sldZm>
                  <pslz:sldZmObj sldId="256" cId="365226271">
                    <pslz:zmPr id="{EEA40D66-B6D6-5847-9C90-087639D2007B}" returnToParent="0" transitionDur="1000" showBg="0">
                      <p166:blipFill xmlns:p166="http://schemas.microsoft.com/office/powerpoint/2016/6/main">
                        <a:blip r:embed="rId7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080000" cy="1080000"/>
                        </a:xfrm>
                        <a:prstGeom prst="rect">
                          <a:avLst/>
                        </a:prstGeom>
                        <a:effectLst/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30" name="Slide Zoom 29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151FC750-A7DD-0A0C-5579-461E665E6F7E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420000" y="0"/>
                <a:ext cx="1080000" cy="1080000"/>
              </a:xfrm>
              <a:prstGeom prst="rect">
                <a:avLst/>
              </a:prstGeom>
              <a:effectLst/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31" name="Slide Zoom 30">
                <a:extLst>
                  <a:ext uri="{FF2B5EF4-FFF2-40B4-BE49-F238E27FC236}">
                    <a16:creationId xmlns:a16="http://schemas.microsoft.com/office/drawing/2014/main" id="{359D6BD7-D0A8-31CD-3748-B3C0CD39631A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734851855"/>
                  </p:ext>
                </p:extLst>
              </p:nvPr>
            </p:nvGraphicFramePr>
            <p:xfrm>
              <a:off x="0" y="3419981"/>
              <a:ext cx="1080000" cy="1080000"/>
            </p:xfrm>
            <a:graphic>
              <a:graphicData uri="http://schemas.microsoft.com/office/powerpoint/2016/slidezoom">
                <pslz:sldZm>
                  <pslz:sldZmObj sldId="256" cId="365226271">
                    <pslz:zmPr id="{EEA40D66-B6D6-5847-9C90-087639D2007B}" returnToParent="0" transitionDur="1000" showBg="0">
                      <p166:blipFill xmlns:p166="http://schemas.microsoft.com/office/powerpoint/2016/6/main">
                        <a:blip r:embed="rId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080000" cy="1080000"/>
                        </a:xfrm>
                        <a:prstGeom prst="rect">
                          <a:avLst/>
                        </a:prstGeom>
                        <a:effectLst/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31" name="Slide Zoom 30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359D6BD7-D0A8-31CD-3748-B3C0CD39631A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0" y="3419981"/>
                <a:ext cx="1080000" cy="1080000"/>
              </a:xfrm>
              <a:prstGeom prst="rect">
                <a:avLst/>
              </a:prstGeom>
              <a:effectLst/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32" name="Slide Zoom 31">
                <a:extLst>
                  <a:ext uri="{FF2B5EF4-FFF2-40B4-BE49-F238E27FC236}">
                    <a16:creationId xmlns:a16="http://schemas.microsoft.com/office/drawing/2014/main" id="{BD54B99B-7F5B-046A-85D8-80B81A30F1CE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38026059"/>
                  </p:ext>
                </p:extLst>
              </p:nvPr>
            </p:nvGraphicFramePr>
            <p:xfrm>
              <a:off x="3419943" y="6840000"/>
              <a:ext cx="1080000" cy="1080000"/>
            </p:xfrm>
            <a:graphic>
              <a:graphicData uri="http://schemas.microsoft.com/office/powerpoint/2016/slidezoom">
                <pslz:sldZm>
                  <pslz:sldZmObj sldId="256" cId="365226271">
                    <pslz:zmPr id="{EEA40D66-B6D6-5847-9C90-087639D2007B}" returnToParent="0" transitionDur="1000" showBg="0">
                      <p166:blipFill xmlns:p166="http://schemas.microsoft.com/office/powerpoint/2016/6/main">
                        <a:blip r:embed="rId9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080000" cy="1080000"/>
                        </a:xfrm>
                        <a:prstGeom prst="rect">
                          <a:avLst/>
                        </a:prstGeom>
                        <a:effectLst/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32" name="Slide Zoom 31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BD54B99B-7F5B-046A-85D8-80B81A30F1CE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419943" y="6840000"/>
                <a:ext cx="1080000" cy="1080000"/>
              </a:xfrm>
              <a:prstGeom prst="rect">
                <a:avLst/>
              </a:prstGeom>
              <a:effectLst/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33" name="Slide Zoom 32">
                <a:extLst>
                  <a:ext uri="{FF2B5EF4-FFF2-40B4-BE49-F238E27FC236}">
                    <a16:creationId xmlns:a16="http://schemas.microsoft.com/office/drawing/2014/main" id="{3CC70559-18F6-72F0-4F61-3F78551D66AB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836116238"/>
                  </p:ext>
                </p:extLst>
              </p:nvPr>
            </p:nvGraphicFramePr>
            <p:xfrm>
              <a:off x="6840038" y="3419981"/>
              <a:ext cx="1080000" cy="1080000"/>
            </p:xfrm>
            <a:graphic>
              <a:graphicData uri="http://schemas.microsoft.com/office/powerpoint/2016/slidezoom">
                <pslz:sldZm>
                  <pslz:sldZmObj sldId="256" cId="365226271">
                    <pslz:zmPr id="{EEA40D66-B6D6-5847-9C90-087639D2007B}" returnToParent="0" transitionDur="1000" showBg="0">
                      <p166:blipFill xmlns:p166="http://schemas.microsoft.com/office/powerpoint/2016/6/main">
                        <a:blip r:embed="rId10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080000" cy="1080000"/>
                        </a:xfrm>
                        <a:prstGeom prst="rect">
                          <a:avLst/>
                        </a:prstGeom>
                        <a:effectLst/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33" name="Slide Zoom 32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3CC70559-18F6-72F0-4F61-3F78551D66AB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840038" y="3419981"/>
                <a:ext cx="1080000" cy="1080000"/>
              </a:xfrm>
              <a:prstGeom prst="rect">
                <a:avLst/>
              </a:prstGeom>
              <a:effectLst/>
            </p:spPr>
          </p:pic>
        </mc:Fallback>
      </mc:AlternateContent>
      <p:sp>
        <p:nvSpPr>
          <p:cNvPr id="34" name="Rectangle 33">
            <a:extLst>
              <a:ext uri="{FF2B5EF4-FFF2-40B4-BE49-F238E27FC236}">
                <a16:creationId xmlns:a16="http://schemas.microsoft.com/office/drawing/2014/main" id="{D83C660A-3705-638E-2297-9FE469CCF009}"/>
              </a:ext>
            </a:extLst>
          </p:cNvPr>
          <p:cNvSpPr/>
          <p:nvPr/>
        </p:nvSpPr>
        <p:spPr>
          <a:xfrm>
            <a:off x="0" y="0"/>
            <a:ext cx="7920000" cy="7920000"/>
          </a:xfrm>
          <a:prstGeom prst="rect">
            <a:avLst/>
          </a:pr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226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6</cp:revision>
  <dcterms:created xsi:type="dcterms:W3CDTF">2024-08-27T07:42:34Z</dcterms:created>
  <dcterms:modified xsi:type="dcterms:W3CDTF">2024-08-29T16:15:51Z</dcterms:modified>
</cp:coreProperties>
</file>