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26" d="100"/>
          <a:sy n="126" d="100"/>
        </p:scale>
        <p:origin x="21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60117424"/>
                  </p:ext>
                </p:extLst>
              </p:nvPr>
            </p:nvGraphicFramePr>
            <p:xfrm>
              <a:off x="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56577683"/>
                  </p:ext>
                </p:extLst>
              </p:nvPr>
            </p:nvGraphicFramePr>
            <p:xfrm>
              <a:off x="216000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0000" y="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42234461"/>
                  </p:ext>
                </p:extLst>
              </p:nvPr>
            </p:nvGraphicFramePr>
            <p:xfrm>
              <a:off x="4320175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175" y="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3527989"/>
                  </p:ext>
                </p:extLst>
              </p:nvPr>
            </p:nvGraphicFramePr>
            <p:xfrm>
              <a:off x="0" y="216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21601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16493916"/>
                  </p:ext>
                </p:extLst>
              </p:nvPr>
            </p:nvGraphicFramePr>
            <p:xfrm>
              <a:off x="432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20000" y="216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76402281"/>
                  </p:ext>
                </p:extLst>
              </p:nvPr>
            </p:nvGraphicFramePr>
            <p:xfrm>
              <a:off x="0" y="432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0" y="432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94700636"/>
                  </p:ext>
                </p:extLst>
              </p:nvPr>
            </p:nvGraphicFramePr>
            <p:xfrm>
              <a:off x="2160000" y="431982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60000" y="431982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26686185"/>
                  </p:ext>
                </p:extLst>
              </p:nvPr>
            </p:nvGraphicFramePr>
            <p:xfrm>
              <a:off x="4320000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20000" y="43201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2024-06-01T13:20:17Z</dcterms:created>
  <dcterms:modified xsi:type="dcterms:W3CDTF">2024-07-06T17:32:52Z</dcterms:modified>
</cp:coreProperties>
</file>