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26" d="100"/>
          <a:sy n="126" d="100"/>
        </p:scale>
        <p:origin x="21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69013752"/>
                  </p:ext>
                </p:extLst>
              </p:nvPr>
            </p:nvGraphicFramePr>
            <p:xfrm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27669521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49494853"/>
                  </p:ext>
                </p:extLst>
              </p:nvPr>
            </p:nvGraphicFramePr>
            <p:xfrm>
              <a:off x="4320175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175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67224197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61040860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30657380"/>
                  </p:ext>
                </p:extLst>
              </p:nvPr>
            </p:nvGraphicFramePr>
            <p:xfrm>
              <a:off x="0" y="43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43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08081689"/>
                  </p:ext>
                </p:extLst>
              </p:nvPr>
            </p:nvGraphicFramePr>
            <p:xfrm>
              <a:off x="2160000" y="431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0000" y="4319825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6724709"/>
                  </p:ext>
                </p:extLst>
              </p:nvPr>
            </p:nvGraphicFramePr>
            <p:xfrm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20000" y="4320175"/>
                <a:ext cx="2160000" cy="2160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0E76055-9801-E662-499F-9F1F3C62748F}"/>
              </a:ext>
            </a:extLst>
          </p:cNvPr>
          <p:cNvCxnSpPr>
            <a:cxnSpLocks/>
          </p:cNvCxnSpPr>
          <p:nvPr/>
        </p:nvCxnSpPr>
        <p:spPr>
          <a:xfrm>
            <a:off x="0" y="2162890"/>
            <a:ext cx="6480175" cy="0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8A8E338-DD1A-19D7-508A-47BB1095B5B8}"/>
              </a:ext>
            </a:extLst>
          </p:cNvPr>
          <p:cNvCxnSpPr>
            <a:cxnSpLocks/>
          </p:cNvCxnSpPr>
          <p:nvPr/>
        </p:nvCxnSpPr>
        <p:spPr>
          <a:xfrm flipV="1">
            <a:off x="0" y="4316520"/>
            <a:ext cx="6480000" cy="76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0E2A553-22FE-20EE-C5B8-6E500554A7A7}"/>
              </a:ext>
            </a:extLst>
          </p:cNvPr>
          <p:cNvCxnSpPr>
            <a:cxnSpLocks/>
          </p:cNvCxnSpPr>
          <p:nvPr/>
        </p:nvCxnSpPr>
        <p:spPr>
          <a:xfrm>
            <a:off x="2159475" y="-3065"/>
            <a:ext cx="0" cy="6480350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08A6862-2CF0-19BB-0C30-E72B8DEDDC02}"/>
              </a:ext>
            </a:extLst>
          </p:cNvPr>
          <p:cNvCxnSpPr>
            <a:cxnSpLocks/>
          </p:cNvCxnSpPr>
          <p:nvPr/>
        </p:nvCxnSpPr>
        <p:spPr>
          <a:xfrm>
            <a:off x="4318951" y="0"/>
            <a:ext cx="0" cy="6477285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EC4CB8F-4259-21BA-D3F8-584B93FAEB75}"/>
              </a:ext>
            </a:extLst>
          </p:cNvPr>
          <p:cNvCxnSpPr>
            <a:cxnSpLocks/>
          </p:cNvCxnSpPr>
          <p:nvPr/>
        </p:nvCxnSpPr>
        <p:spPr>
          <a:xfrm flipH="1">
            <a:off x="0" y="10633"/>
            <a:ext cx="6480175" cy="0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DF6FF97-1609-F839-24F5-2BCD7084F4F8}"/>
              </a:ext>
            </a:extLst>
          </p:cNvPr>
          <p:cNvCxnSpPr>
            <a:cxnSpLocks/>
          </p:cNvCxnSpPr>
          <p:nvPr/>
        </p:nvCxnSpPr>
        <p:spPr>
          <a:xfrm>
            <a:off x="9585" y="6465820"/>
            <a:ext cx="6459957" cy="0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39780F8-5C9D-A1CF-2E5F-51A563819E35}"/>
              </a:ext>
            </a:extLst>
          </p:cNvPr>
          <p:cNvCxnSpPr>
            <a:cxnSpLocks/>
          </p:cNvCxnSpPr>
          <p:nvPr/>
        </p:nvCxnSpPr>
        <p:spPr>
          <a:xfrm flipV="1">
            <a:off x="9585" y="10633"/>
            <a:ext cx="0" cy="6455187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C3B5629-C771-9FF0-53CC-829E566566DD}"/>
              </a:ext>
            </a:extLst>
          </p:cNvPr>
          <p:cNvCxnSpPr>
            <a:cxnSpLocks/>
          </p:cNvCxnSpPr>
          <p:nvPr/>
        </p:nvCxnSpPr>
        <p:spPr>
          <a:xfrm flipV="1">
            <a:off x="6469542" y="10633"/>
            <a:ext cx="0" cy="6466652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F84404E-DD1D-254E-9947-9F3E4A48C9D6}"/>
              </a:ext>
            </a:extLst>
          </p:cNvPr>
          <p:cNvCxnSpPr>
            <a:cxnSpLocks/>
          </p:cNvCxnSpPr>
          <p:nvPr/>
        </p:nvCxnSpPr>
        <p:spPr>
          <a:xfrm flipV="1">
            <a:off x="3238426" y="2153630"/>
            <a:ext cx="3241749" cy="1141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C4B9219-5AB9-AEE5-937D-21D32CB34419}"/>
              </a:ext>
            </a:extLst>
          </p:cNvPr>
          <p:cNvCxnSpPr>
            <a:cxnSpLocks/>
            <a:endCxn id="11" idx="0"/>
          </p:cNvCxnSpPr>
          <p:nvPr/>
        </p:nvCxnSpPr>
        <p:spPr>
          <a:xfrm flipV="1">
            <a:off x="0" y="4319825"/>
            <a:ext cx="3240000" cy="1838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8</cp:revision>
  <dcterms:created xsi:type="dcterms:W3CDTF">2024-06-01T13:20:17Z</dcterms:created>
  <dcterms:modified xsi:type="dcterms:W3CDTF">2024-07-06T13:55:55Z</dcterms:modified>
</cp:coreProperties>
</file>