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480175" cy="6480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>
      <p:cViewPr varScale="1">
        <p:scale>
          <a:sx n="131" d="100"/>
          <a:sy n="131" d="100"/>
        </p:scale>
        <p:origin x="21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6013" y="1060529"/>
            <a:ext cx="5508149" cy="2256061"/>
          </a:xfrm>
        </p:spPr>
        <p:txBody>
          <a:bodyPr anchor="b"/>
          <a:lstStyle>
            <a:lvl1pPr algn="ctr">
              <a:defRPr sz="425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22" y="3403592"/>
            <a:ext cx="4860131" cy="1564542"/>
          </a:xfrm>
        </p:spPr>
        <p:txBody>
          <a:bodyPr/>
          <a:lstStyle>
            <a:lvl1pPr marL="0" indent="0" algn="ctr">
              <a:buNone/>
              <a:defRPr sz="1701"/>
            </a:lvl1pPr>
            <a:lvl2pPr marL="324018" indent="0" algn="ctr">
              <a:buNone/>
              <a:defRPr sz="1417"/>
            </a:lvl2pPr>
            <a:lvl3pPr marL="648035" indent="0" algn="ctr">
              <a:buNone/>
              <a:defRPr sz="1276"/>
            </a:lvl3pPr>
            <a:lvl4pPr marL="972053" indent="0" algn="ctr">
              <a:buNone/>
              <a:defRPr sz="1134"/>
            </a:lvl4pPr>
            <a:lvl5pPr marL="1296071" indent="0" algn="ctr">
              <a:buNone/>
              <a:defRPr sz="1134"/>
            </a:lvl5pPr>
            <a:lvl6pPr marL="1620088" indent="0" algn="ctr">
              <a:buNone/>
              <a:defRPr sz="1134"/>
            </a:lvl6pPr>
            <a:lvl7pPr marL="1944106" indent="0" algn="ctr">
              <a:buNone/>
              <a:defRPr sz="1134"/>
            </a:lvl7pPr>
            <a:lvl8pPr marL="2268123" indent="0" algn="ctr">
              <a:buNone/>
              <a:defRPr sz="1134"/>
            </a:lvl8pPr>
            <a:lvl9pPr marL="2592141" indent="0" algn="ctr">
              <a:buNone/>
              <a:defRPr sz="1134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86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084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37375" y="345009"/>
            <a:ext cx="1397288" cy="549164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5512" y="345009"/>
            <a:ext cx="4110861" cy="549164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35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00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137" y="1615546"/>
            <a:ext cx="5589151" cy="2695572"/>
          </a:xfrm>
        </p:spPr>
        <p:txBody>
          <a:bodyPr anchor="b"/>
          <a:lstStyle>
            <a:lvl1pPr>
              <a:defRPr sz="425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137" y="4336619"/>
            <a:ext cx="5589151" cy="1417538"/>
          </a:xfrm>
        </p:spPr>
        <p:txBody>
          <a:bodyPr/>
          <a:lstStyle>
            <a:lvl1pPr marL="0" indent="0">
              <a:buNone/>
              <a:defRPr sz="1701">
                <a:solidFill>
                  <a:schemeClr val="tx1"/>
                </a:solidFill>
              </a:defRPr>
            </a:lvl1pPr>
            <a:lvl2pPr marL="324018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2pPr>
            <a:lvl3pPr marL="648035" indent="0">
              <a:buNone/>
              <a:defRPr sz="1276">
                <a:solidFill>
                  <a:schemeClr val="tx1">
                    <a:tint val="75000"/>
                  </a:schemeClr>
                </a:solidFill>
              </a:defRPr>
            </a:lvl3pPr>
            <a:lvl4pPr marL="97205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4pPr>
            <a:lvl5pPr marL="129607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5pPr>
            <a:lvl6pPr marL="1620088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6pPr>
            <a:lvl7pPr marL="1944106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7pPr>
            <a:lvl8pPr marL="226812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8pPr>
            <a:lvl9pPr marL="259214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836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5512" y="1725046"/>
            <a:ext cx="2754074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80589" y="1725046"/>
            <a:ext cx="2754074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71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345011"/>
            <a:ext cx="5589151" cy="1252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357" y="1588543"/>
            <a:ext cx="2741417" cy="77852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357" y="2367064"/>
            <a:ext cx="2741417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80589" y="1588543"/>
            <a:ext cx="2754918" cy="77852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80589" y="2367064"/>
            <a:ext cx="2754918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76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270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016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4918" y="933027"/>
            <a:ext cx="3280589" cy="4605124"/>
          </a:xfrm>
        </p:spPr>
        <p:txBody>
          <a:bodyPr/>
          <a:lstStyle>
            <a:lvl1pPr>
              <a:defRPr sz="2268"/>
            </a:lvl1pPr>
            <a:lvl2pPr>
              <a:defRPr sz="1984"/>
            </a:lvl2pPr>
            <a:lvl3pPr>
              <a:defRPr sz="1701"/>
            </a:lvl3pPr>
            <a:lvl4pPr>
              <a:defRPr sz="1417"/>
            </a:lvl4pPr>
            <a:lvl5pPr>
              <a:defRPr sz="1417"/>
            </a:lvl5pPr>
            <a:lvl6pPr>
              <a:defRPr sz="1417"/>
            </a:lvl6pPr>
            <a:lvl7pPr>
              <a:defRPr sz="1417"/>
            </a:lvl7pPr>
            <a:lvl8pPr>
              <a:defRPr sz="1417"/>
            </a:lvl8pPr>
            <a:lvl9pPr>
              <a:defRPr sz="141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138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54918" y="933027"/>
            <a:ext cx="3280589" cy="4605124"/>
          </a:xfrm>
        </p:spPr>
        <p:txBody>
          <a:bodyPr anchor="t"/>
          <a:lstStyle>
            <a:lvl1pPr marL="0" indent="0">
              <a:buNone/>
              <a:defRPr sz="2268"/>
            </a:lvl1pPr>
            <a:lvl2pPr marL="324018" indent="0">
              <a:buNone/>
              <a:defRPr sz="1984"/>
            </a:lvl2pPr>
            <a:lvl3pPr marL="648035" indent="0">
              <a:buNone/>
              <a:defRPr sz="1701"/>
            </a:lvl3pPr>
            <a:lvl4pPr marL="972053" indent="0">
              <a:buNone/>
              <a:defRPr sz="1417"/>
            </a:lvl4pPr>
            <a:lvl5pPr marL="1296071" indent="0">
              <a:buNone/>
              <a:defRPr sz="1417"/>
            </a:lvl5pPr>
            <a:lvl6pPr marL="1620088" indent="0">
              <a:buNone/>
              <a:defRPr sz="1417"/>
            </a:lvl6pPr>
            <a:lvl7pPr marL="1944106" indent="0">
              <a:buNone/>
              <a:defRPr sz="1417"/>
            </a:lvl7pPr>
            <a:lvl8pPr marL="2268123" indent="0">
              <a:buNone/>
              <a:defRPr sz="1417"/>
            </a:lvl8pPr>
            <a:lvl9pPr marL="2592141" indent="0">
              <a:buNone/>
              <a:defRPr sz="1417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483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5512" y="345011"/>
            <a:ext cx="5589151" cy="1252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5512" y="1725046"/>
            <a:ext cx="5589151" cy="4111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5512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7086C-0C4C-3449-91FA-3D214E3305F6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46558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6624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37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48035" rtl="0" eaLnBrk="1" latinLnBrk="0" hangingPunct="1">
        <a:lnSpc>
          <a:spcPct val="90000"/>
        </a:lnSpc>
        <a:spcBef>
          <a:spcPct val="0"/>
        </a:spcBef>
        <a:buNone/>
        <a:defRPr sz="31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09" indent="-162009" algn="l" defTabSz="648035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486026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10044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13406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458079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782097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2106115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43013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754150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1pPr>
      <a:lvl2pPr marL="32401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2pPr>
      <a:lvl3pPr marL="648035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3pPr>
      <a:lvl4pPr marL="97205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29607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62008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1944106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26812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59214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60.png"/><Relationship Id="rId3" Type="http://schemas.openxmlformats.org/officeDocument/2006/relationships/slide" Target="slide1.xml"/><Relationship Id="rId7" Type="http://schemas.openxmlformats.org/officeDocument/2006/relationships/image" Target="../media/image30.png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50.png"/><Relationship Id="rId5" Type="http://schemas.openxmlformats.org/officeDocument/2006/relationships/image" Target="../media/image2.png"/><Relationship Id="rId15" Type="http://schemas.openxmlformats.org/officeDocument/2006/relationships/image" Target="../media/image8.png"/><Relationship Id="rId10" Type="http://schemas.openxmlformats.org/officeDocument/2006/relationships/image" Target="../media/image5.png"/><Relationship Id="rId4" Type="http://schemas.openxmlformats.org/officeDocument/2006/relationships/image" Target="../media/image10.png"/><Relationship Id="rId9" Type="http://schemas.openxmlformats.org/officeDocument/2006/relationships/image" Target="../media/image40.png"/><Relationship Id="rId1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9F873ABD-1FB8-6D2D-FFBB-48076C7B1DD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60117424"/>
                  </p:ext>
                </p:extLst>
              </p:nvPr>
            </p:nvGraphicFramePr>
            <p:xfrm>
              <a:off x="0" y="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F873ABD-1FB8-6D2D-FFBB-48076C7B1DD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0" y="0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C3AC5F2C-C952-198C-5E6C-425D147D0F9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99453526"/>
                  </p:ext>
                </p:extLst>
              </p:nvPr>
            </p:nvGraphicFramePr>
            <p:xfrm>
              <a:off x="2159913" y="2159475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3AC5F2C-C952-198C-5E6C-425D147D0F9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159913" y="2159475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304FDC7D-4022-C792-3A01-E40830AFD07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42234461"/>
                  </p:ext>
                </p:extLst>
              </p:nvPr>
            </p:nvGraphicFramePr>
            <p:xfrm>
              <a:off x="4320175" y="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304FDC7D-4022-C792-3A01-E40830AFD07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320175" y="0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D8E59A96-41B1-1A67-AAC1-BEC721E0888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73527989"/>
                  </p:ext>
                </p:extLst>
              </p:nvPr>
            </p:nvGraphicFramePr>
            <p:xfrm>
              <a:off x="0" y="2160175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8E59A96-41B1-1A67-AAC1-BEC721E0888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0" y="2160175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7594CDD3-D383-E137-511D-841491BF692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316493916"/>
                  </p:ext>
                </p:extLst>
              </p:nvPr>
            </p:nvGraphicFramePr>
            <p:xfrm>
              <a:off x="4320000" y="216000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1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Slide Zoom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7594CDD3-D383-E137-511D-841491BF692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320000" y="2160000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57E3EB18-63F2-E90A-8725-4A22FA52FA8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176402281"/>
                  </p:ext>
                </p:extLst>
              </p:nvPr>
            </p:nvGraphicFramePr>
            <p:xfrm>
              <a:off x="0" y="432000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1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0" name="Slide Zoom 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7E3EB18-63F2-E90A-8725-4A22FA52FA8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0" y="4320000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699FAA81-67A7-0F30-8DBC-9FA5C351903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26686185"/>
                  </p:ext>
                </p:extLst>
              </p:nvPr>
            </p:nvGraphicFramePr>
            <p:xfrm>
              <a:off x="4320000" y="4320175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2" name="Slide Zoom 1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99FAA81-67A7-0F30-8DBC-9FA5C351903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320000" y="4320175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91751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4</cp:revision>
  <dcterms:created xsi:type="dcterms:W3CDTF">2024-06-01T13:20:17Z</dcterms:created>
  <dcterms:modified xsi:type="dcterms:W3CDTF">2024-08-29T21:17:59Z</dcterms:modified>
</cp:coreProperties>
</file>