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20" d="100"/>
          <a:sy n="120" d="100"/>
        </p:scale>
        <p:origin x="1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01/06/2024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39820691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00270813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7907516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4008252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2423258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53976700"/>
                  </p:ext>
                </p:extLst>
              </p:nvPr>
            </p:nvGraphicFramePr>
            <p:xfrm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43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67826482"/>
                  </p:ext>
                </p:extLst>
              </p:nvPr>
            </p:nvGraphicFramePr>
            <p:xfrm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0000" y="4319825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77836977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5A3349F6-712C-8C74-3A79-E12C91C04377}"/>
              </a:ext>
            </a:extLst>
          </p:cNvPr>
          <p:cNvSpPr/>
          <p:nvPr/>
        </p:nvSpPr>
        <p:spPr>
          <a:xfrm>
            <a:off x="0" y="-175"/>
            <a:ext cx="6480175" cy="6480350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20000"/>
                </a:srgbClr>
              </a:gs>
              <a:gs pos="49000">
                <a:schemeClr val="bg1">
                  <a:alpha val="0"/>
                </a:schemeClr>
              </a:gs>
              <a:gs pos="100000">
                <a:srgbClr val="FFC000">
                  <a:alpha val="2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</cp:revision>
  <dcterms:created xsi:type="dcterms:W3CDTF">2024-06-01T13:20:17Z</dcterms:created>
  <dcterms:modified xsi:type="dcterms:W3CDTF">2024-06-01T13:27:09Z</dcterms:modified>
</cp:coreProperties>
</file>