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81" d="100"/>
          <a:sy n="81" d="100"/>
        </p:scale>
        <p:origin x="1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213C8-AA20-A142-9D5D-A4E0DE35CCBE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79A9B-DDED-334D-AE76-1CA16F379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79A9B-DDED-334D-AE76-1CA16F379F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6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7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2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6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2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6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3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50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8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5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69375797"/>
                  </p:ext>
                </p:extLst>
              </p:nvPr>
            </p:nvGraphicFramePr>
            <p:xfrm>
              <a:off x="1080000" y="108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0000" y="108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0989245"/>
                  </p:ext>
                </p:extLst>
              </p:nvPr>
            </p:nvGraphicFramePr>
            <p:xfrm rot="5400000">
              <a:off x="4320000" y="216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400000">
                <a:off x="4320000" y="216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9252643"/>
                  </p:ext>
                </p:extLst>
              </p:nvPr>
            </p:nvGraphicFramePr>
            <p:xfrm>
              <a:off x="5400000" y="540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00000" y="540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0482945"/>
                  </p:ext>
                </p:extLst>
              </p:nvPr>
            </p:nvGraphicFramePr>
            <p:xfrm rot="5400000">
              <a:off x="6480000" y="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5400000">
                <a:off x="6480000" y="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50949637"/>
                  </p:ext>
                </p:extLst>
              </p:nvPr>
            </p:nvGraphicFramePr>
            <p:xfrm>
              <a:off x="2160000" y="648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60000" y="648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E741E317-8A56-8D76-D91A-F3631DAF4E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38664625"/>
                  </p:ext>
                </p:extLst>
              </p:nvPr>
            </p:nvGraphicFramePr>
            <p:xfrm>
              <a:off x="6480572" y="215866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Slide Zoom 1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741E317-8A56-8D76-D91A-F3631DAF4E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80572" y="2158662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5D27FF98-A14B-E4B0-7DB0-1A3E07FD47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69705144"/>
                  </p:ext>
                </p:extLst>
              </p:nvPr>
            </p:nvGraphicFramePr>
            <p:xfrm rot="5400000">
              <a:off x="0" y="648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9" name="Slide Zoom 1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D27FF98-A14B-E4B0-7DB0-1A3E07FD477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5400000">
                <a:off x="0" y="648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95526567"/>
                  </p:ext>
                </p:extLst>
              </p:nvPr>
            </p:nvGraphicFramePr>
            <p:xfrm>
              <a:off x="0" y="4318853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0" y="4318853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53851566"/>
                  </p:ext>
                </p:extLst>
              </p:nvPr>
            </p:nvGraphicFramePr>
            <p:xfrm rot="5400000">
              <a:off x="2160000" y="432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5400000">
                <a:off x="2160000" y="432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353291A1-D85C-6747-FC1F-5FBF2DB9EF9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11699926"/>
                  </p:ext>
                </p:extLst>
              </p:nvPr>
            </p:nvGraphicFramePr>
            <p:xfrm>
              <a:off x="4320378" y="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2" name="Slide Zoom 2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53291A1-D85C-6747-FC1F-5FBF2DB9EF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20378" y="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806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2024-10-20T17:52:49Z</dcterms:created>
  <dcterms:modified xsi:type="dcterms:W3CDTF">2024-10-20T18:06:32Z</dcterms:modified>
</cp:coreProperties>
</file>