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480175" cy="64801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197"/>
  </p:normalViewPr>
  <p:slideViewPr>
    <p:cSldViewPr snapToGrid="0">
      <p:cViewPr varScale="1">
        <p:scale>
          <a:sx n="131" d="100"/>
          <a:sy n="131" d="100"/>
        </p:scale>
        <p:origin x="9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6013" y="1060529"/>
            <a:ext cx="5508149" cy="2256061"/>
          </a:xfrm>
        </p:spPr>
        <p:txBody>
          <a:bodyPr anchor="b"/>
          <a:lstStyle>
            <a:lvl1pPr algn="ctr">
              <a:defRPr sz="425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22" y="3403592"/>
            <a:ext cx="4860131" cy="1564542"/>
          </a:xfrm>
        </p:spPr>
        <p:txBody>
          <a:bodyPr/>
          <a:lstStyle>
            <a:lvl1pPr marL="0" indent="0" algn="ctr">
              <a:buNone/>
              <a:defRPr sz="1701"/>
            </a:lvl1pPr>
            <a:lvl2pPr marL="324018" indent="0" algn="ctr">
              <a:buNone/>
              <a:defRPr sz="1417"/>
            </a:lvl2pPr>
            <a:lvl3pPr marL="648035" indent="0" algn="ctr">
              <a:buNone/>
              <a:defRPr sz="1276"/>
            </a:lvl3pPr>
            <a:lvl4pPr marL="972053" indent="0" algn="ctr">
              <a:buNone/>
              <a:defRPr sz="1134"/>
            </a:lvl4pPr>
            <a:lvl5pPr marL="1296071" indent="0" algn="ctr">
              <a:buNone/>
              <a:defRPr sz="1134"/>
            </a:lvl5pPr>
            <a:lvl6pPr marL="1620088" indent="0" algn="ctr">
              <a:buNone/>
              <a:defRPr sz="1134"/>
            </a:lvl6pPr>
            <a:lvl7pPr marL="1944106" indent="0" algn="ctr">
              <a:buNone/>
              <a:defRPr sz="1134"/>
            </a:lvl7pPr>
            <a:lvl8pPr marL="2268123" indent="0" algn="ctr">
              <a:buNone/>
              <a:defRPr sz="1134"/>
            </a:lvl8pPr>
            <a:lvl9pPr marL="2592141" indent="0" algn="ctr">
              <a:buNone/>
              <a:defRPr sz="1134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86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084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37375" y="345009"/>
            <a:ext cx="1397288" cy="549164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5512" y="345009"/>
            <a:ext cx="4110861" cy="549164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351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005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137" y="1615546"/>
            <a:ext cx="5589151" cy="2695572"/>
          </a:xfrm>
        </p:spPr>
        <p:txBody>
          <a:bodyPr anchor="b"/>
          <a:lstStyle>
            <a:lvl1pPr>
              <a:defRPr sz="425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2137" y="4336619"/>
            <a:ext cx="5589151" cy="1417538"/>
          </a:xfrm>
        </p:spPr>
        <p:txBody>
          <a:bodyPr/>
          <a:lstStyle>
            <a:lvl1pPr marL="0" indent="0">
              <a:buNone/>
              <a:defRPr sz="1701">
                <a:solidFill>
                  <a:schemeClr val="tx1"/>
                </a:solidFill>
              </a:defRPr>
            </a:lvl1pPr>
            <a:lvl2pPr marL="324018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2pPr>
            <a:lvl3pPr marL="648035" indent="0">
              <a:buNone/>
              <a:defRPr sz="1276">
                <a:solidFill>
                  <a:schemeClr val="tx1">
                    <a:tint val="75000"/>
                  </a:schemeClr>
                </a:solidFill>
              </a:defRPr>
            </a:lvl3pPr>
            <a:lvl4pPr marL="97205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4pPr>
            <a:lvl5pPr marL="129607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5pPr>
            <a:lvl6pPr marL="1620088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6pPr>
            <a:lvl7pPr marL="1944106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7pPr>
            <a:lvl8pPr marL="226812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8pPr>
            <a:lvl9pPr marL="259214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836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5512" y="1725046"/>
            <a:ext cx="2754074" cy="41116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80589" y="1725046"/>
            <a:ext cx="2754074" cy="41116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711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345011"/>
            <a:ext cx="5589151" cy="1252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6357" y="1588543"/>
            <a:ext cx="2741417" cy="778521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357" y="2367064"/>
            <a:ext cx="2741417" cy="3481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80589" y="1588543"/>
            <a:ext cx="2754918" cy="778521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80589" y="2367064"/>
            <a:ext cx="2754918" cy="3481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76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270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016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432012"/>
            <a:ext cx="2090025" cy="1512041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4918" y="933027"/>
            <a:ext cx="3280589" cy="4605124"/>
          </a:xfrm>
        </p:spPr>
        <p:txBody>
          <a:bodyPr/>
          <a:lstStyle>
            <a:lvl1pPr>
              <a:defRPr sz="2268"/>
            </a:lvl1pPr>
            <a:lvl2pPr>
              <a:defRPr sz="1984"/>
            </a:lvl2pPr>
            <a:lvl3pPr>
              <a:defRPr sz="1701"/>
            </a:lvl3pPr>
            <a:lvl4pPr>
              <a:defRPr sz="1417"/>
            </a:lvl4pPr>
            <a:lvl5pPr>
              <a:defRPr sz="1417"/>
            </a:lvl5pPr>
            <a:lvl6pPr>
              <a:defRPr sz="1417"/>
            </a:lvl6pPr>
            <a:lvl7pPr>
              <a:defRPr sz="1417"/>
            </a:lvl7pPr>
            <a:lvl8pPr>
              <a:defRPr sz="1417"/>
            </a:lvl8pPr>
            <a:lvl9pPr>
              <a:defRPr sz="1417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1944052"/>
            <a:ext cx="2090025" cy="3601598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138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432012"/>
            <a:ext cx="2090025" cy="1512041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54918" y="933027"/>
            <a:ext cx="3280589" cy="4605124"/>
          </a:xfrm>
        </p:spPr>
        <p:txBody>
          <a:bodyPr anchor="t"/>
          <a:lstStyle>
            <a:lvl1pPr marL="0" indent="0">
              <a:buNone/>
              <a:defRPr sz="2268"/>
            </a:lvl1pPr>
            <a:lvl2pPr marL="324018" indent="0">
              <a:buNone/>
              <a:defRPr sz="1984"/>
            </a:lvl2pPr>
            <a:lvl3pPr marL="648035" indent="0">
              <a:buNone/>
              <a:defRPr sz="1701"/>
            </a:lvl3pPr>
            <a:lvl4pPr marL="972053" indent="0">
              <a:buNone/>
              <a:defRPr sz="1417"/>
            </a:lvl4pPr>
            <a:lvl5pPr marL="1296071" indent="0">
              <a:buNone/>
              <a:defRPr sz="1417"/>
            </a:lvl5pPr>
            <a:lvl6pPr marL="1620088" indent="0">
              <a:buNone/>
              <a:defRPr sz="1417"/>
            </a:lvl6pPr>
            <a:lvl7pPr marL="1944106" indent="0">
              <a:buNone/>
              <a:defRPr sz="1417"/>
            </a:lvl7pPr>
            <a:lvl8pPr marL="2268123" indent="0">
              <a:buNone/>
              <a:defRPr sz="1417"/>
            </a:lvl8pPr>
            <a:lvl9pPr marL="2592141" indent="0">
              <a:buNone/>
              <a:defRPr sz="1417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1944052"/>
            <a:ext cx="2090025" cy="3601598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483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5512" y="345011"/>
            <a:ext cx="5589151" cy="1252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5512" y="1725046"/>
            <a:ext cx="5589151" cy="4111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5512" y="6006164"/>
            <a:ext cx="145803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7086C-0C4C-3449-91FA-3D214E3305F6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46558" y="6006164"/>
            <a:ext cx="218705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6624" y="6006164"/>
            <a:ext cx="145803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37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48035" rtl="0" eaLnBrk="1" latinLnBrk="0" hangingPunct="1">
        <a:lnSpc>
          <a:spcPct val="90000"/>
        </a:lnSpc>
        <a:spcBef>
          <a:spcPct val="0"/>
        </a:spcBef>
        <a:buNone/>
        <a:defRPr sz="31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09" indent="-162009" algn="l" defTabSz="648035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486026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10044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13406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458079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782097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2106115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43013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754150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1pPr>
      <a:lvl2pPr marL="32401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2pPr>
      <a:lvl3pPr marL="648035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3pPr>
      <a:lvl4pPr marL="97205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29607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62008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1944106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26812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59214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C3AC5F2C-C952-198C-5E6C-425D147D0F9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48089515"/>
                  </p:ext>
                </p:extLst>
              </p:nvPr>
            </p:nvGraphicFramePr>
            <p:xfrm>
              <a:off x="2160000" y="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C3AC5F2C-C952-198C-5E6C-425D147D0F9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160000" y="0"/>
                <a:ext cx="2160000" cy="2160000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1" name="Slide Zoom 10">
                <a:extLst>
                  <a:ext uri="{FF2B5EF4-FFF2-40B4-BE49-F238E27FC236}">
                    <a16:creationId xmlns:a16="http://schemas.microsoft.com/office/drawing/2014/main" id="{66E92FBD-0794-3392-DFB5-EE3731273C5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71204249"/>
                  </p:ext>
                </p:extLst>
              </p:nvPr>
            </p:nvGraphicFramePr>
            <p:xfrm>
              <a:off x="4319826" y="2159913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1" name="Slide Zoom 10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6E92FBD-0794-3392-DFB5-EE3731273C5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319826" y="2159913"/>
                <a:ext cx="2160000" cy="2160000"/>
              </a:xfrm>
              <a:prstGeom prst="rect">
                <a:avLst/>
              </a:prstGeom>
              <a:effectLst/>
            </p:spPr>
          </p:pic>
        </mc:Fallback>
      </mc:AlternateContent>
      <p:sp>
        <p:nvSpPr>
          <p:cNvPr id="2" name="Oval 1">
            <a:extLst>
              <a:ext uri="{FF2B5EF4-FFF2-40B4-BE49-F238E27FC236}">
                <a16:creationId xmlns:a16="http://schemas.microsoft.com/office/drawing/2014/main" id="{E089B235-4AD0-0208-C9C5-A69B03B2AA7B}"/>
              </a:ext>
            </a:extLst>
          </p:cNvPr>
          <p:cNvSpPr/>
          <p:nvPr/>
        </p:nvSpPr>
        <p:spPr>
          <a:xfrm>
            <a:off x="0" y="0"/>
            <a:ext cx="2159913" cy="2159913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E987147-981D-4C82-92D7-F753EF7BDED3}"/>
              </a:ext>
            </a:extLst>
          </p:cNvPr>
          <p:cNvSpPr/>
          <p:nvPr/>
        </p:nvSpPr>
        <p:spPr>
          <a:xfrm>
            <a:off x="4319477" y="4319738"/>
            <a:ext cx="2159913" cy="2159913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4" name="Slide Zoom 3">
                <a:extLst>
                  <a:ext uri="{FF2B5EF4-FFF2-40B4-BE49-F238E27FC236}">
                    <a16:creationId xmlns:a16="http://schemas.microsoft.com/office/drawing/2014/main" id="{724FEDC0-341D-2AD8-E30B-B140AE28C3F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555312874"/>
                  </p:ext>
                </p:extLst>
              </p:nvPr>
            </p:nvGraphicFramePr>
            <p:xfrm>
              <a:off x="2159041" y="4319651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4" name="Slide Zoom 3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724FEDC0-341D-2AD8-E30B-B140AE28C3F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159041" y="4319651"/>
                <a:ext cx="2160000" cy="2160000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3" name="Slide Zoom 12">
                <a:extLst>
                  <a:ext uri="{FF2B5EF4-FFF2-40B4-BE49-F238E27FC236}">
                    <a16:creationId xmlns:a16="http://schemas.microsoft.com/office/drawing/2014/main" id="{788B2BF7-F87D-8EE5-F01F-A8944BE55918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69597108"/>
                  </p:ext>
                </p:extLst>
              </p:nvPr>
            </p:nvGraphicFramePr>
            <p:xfrm>
              <a:off x="-1744" y="2159739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3" name="Slide Zoom 12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788B2BF7-F87D-8EE5-F01F-A8944BE5591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-1744" y="2159739"/>
                <a:ext cx="2160000" cy="2160000"/>
              </a:xfrm>
              <a:prstGeom prst="rect">
                <a:avLst/>
              </a:prstGeom>
              <a:effectLst/>
            </p:spPr>
          </p:pic>
        </mc:Fallback>
      </mc:AlternateContent>
      <p:sp>
        <p:nvSpPr>
          <p:cNvPr id="14" name="Oval 13">
            <a:extLst>
              <a:ext uri="{FF2B5EF4-FFF2-40B4-BE49-F238E27FC236}">
                <a16:creationId xmlns:a16="http://schemas.microsoft.com/office/drawing/2014/main" id="{F754094B-6C9C-6C37-44EA-B6FA4788DE05}"/>
              </a:ext>
            </a:extLst>
          </p:cNvPr>
          <p:cNvSpPr/>
          <p:nvPr/>
        </p:nvSpPr>
        <p:spPr>
          <a:xfrm>
            <a:off x="4320262" y="0"/>
            <a:ext cx="2159913" cy="2159913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0254FFE-CB9E-FDD3-7716-AFF4BE34C37E}"/>
              </a:ext>
            </a:extLst>
          </p:cNvPr>
          <p:cNvSpPr/>
          <p:nvPr/>
        </p:nvSpPr>
        <p:spPr>
          <a:xfrm>
            <a:off x="-3401" y="4319477"/>
            <a:ext cx="2159913" cy="2159913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EC02D22-F972-3518-9B0F-3362AB011D5E}"/>
              </a:ext>
            </a:extLst>
          </p:cNvPr>
          <p:cNvSpPr/>
          <p:nvPr/>
        </p:nvSpPr>
        <p:spPr>
          <a:xfrm>
            <a:off x="2156425" y="2159303"/>
            <a:ext cx="2159913" cy="215991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751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6</cp:revision>
  <dcterms:created xsi:type="dcterms:W3CDTF">2024-06-01T13:20:17Z</dcterms:created>
  <dcterms:modified xsi:type="dcterms:W3CDTF">2024-08-18T19:25:56Z</dcterms:modified>
</cp:coreProperties>
</file>