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480175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197"/>
  </p:normalViewPr>
  <p:slideViewPr>
    <p:cSldViewPr snapToGrid="0">
      <p:cViewPr varScale="1">
        <p:scale>
          <a:sx n="126" d="100"/>
          <a:sy n="126" d="100"/>
        </p:scale>
        <p:origin x="9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060529"/>
            <a:ext cx="5508149" cy="2256061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3403592"/>
            <a:ext cx="4860131" cy="1564542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86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8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345009"/>
            <a:ext cx="1397288" cy="54916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345009"/>
            <a:ext cx="4110861" cy="54916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35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0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615546"/>
            <a:ext cx="5589151" cy="2695572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4336619"/>
            <a:ext cx="5589151" cy="1417538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3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71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345011"/>
            <a:ext cx="5589151" cy="1252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588543"/>
            <a:ext cx="2741417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2367064"/>
            <a:ext cx="2741417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588543"/>
            <a:ext cx="2754918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2367064"/>
            <a:ext cx="2754918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7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1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933027"/>
            <a:ext cx="3280589" cy="4605124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3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933027"/>
            <a:ext cx="3280589" cy="4605124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8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345011"/>
            <a:ext cx="558915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725046"/>
            <a:ext cx="558915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5A3349F6-712C-8C74-3A79-E12C91C04377}"/>
              </a:ext>
            </a:extLst>
          </p:cNvPr>
          <p:cNvSpPr/>
          <p:nvPr/>
        </p:nvSpPr>
        <p:spPr>
          <a:xfrm>
            <a:off x="0" y="-175"/>
            <a:ext cx="6480175" cy="6480350"/>
          </a:xfrm>
          <a:prstGeom prst="rect">
            <a:avLst/>
          </a:prstGeom>
          <a:solidFill>
            <a:schemeClr val="accent2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92078462"/>
                  </p:ext>
                </p:extLst>
              </p:nvPr>
            </p:nvGraphicFramePr>
            <p:xfrm>
              <a:off x="36000" y="36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000" y="36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6591611"/>
                  </p:ext>
                </p:extLst>
              </p:nvPr>
            </p:nvGraphicFramePr>
            <p:xfrm rot="609630">
              <a:off x="2250000" y="180000"/>
              <a:ext cx="1980000" cy="198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609630">
                          <a:off x="0" y="0"/>
                          <a:ext cx="1980000" cy="19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609630">
                <a:off x="2250000" y="180000"/>
                <a:ext cx="1980000" cy="19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10121067"/>
                  </p:ext>
                </p:extLst>
              </p:nvPr>
            </p:nvGraphicFramePr>
            <p:xfrm>
              <a:off x="4284000" y="36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84000" y="36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48227031"/>
                  </p:ext>
                </p:extLst>
              </p:nvPr>
            </p:nvGraphicFramePr>
            <p:xfrm rot="21006822">
              <a:off x="180000" y="2250000"/>
              <a:ext cx="1980000" cy="198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1006822">
                          <a:off x="0" y="0"/>
                          <a:ext cx="1980000" cy="19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21006822">
                <a:off x="180000" y="2250000"/>
                <a:ext cx="1980000" cy="19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70609626"/>
                  </p:ext>
                </p:extLst>
              </p:nvPr>
            </p:nvGraphicFramePr>
            <p:xfrm rot="20998417">
              <a:off x="4320000" y="2250000"/>
              <a:ext cx="1980000" cy="198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0998417">
                          <a:off x="0" y="0"/>
                          <a:ext cx="1980000" cy="19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20998417">
                <a:off x="4320000" y="2250000"/>
                <a:ext cx="1980000" cy="19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13775676"/>
                  </p:ext>
                </p:extLst>
              </p:nvPr>
            </p:nvGraphicFramePr>
            <p:xfrm>
              <a:off x="36000" y="4284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6000" y="4284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02964581"/>
                  </p:ext>
                </p:extLst>
              </p:nvPr>
            </p:nvGraphicFramePr>
            <p:xfrm rot="602866">
              <a:off x="2250000" y="4320000"/>
              <a:ext cx="1980000" cy="198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602866">
                          <a:off x="0" y="0"/>
                          <a:ext cx="1980000" cy="19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 rot="602866">
                <a:off x="2250000" y="4320000"/>
                <a:ext cx="1980000" cy="19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01253156"/>
                  </p:ext>
                </p:extLst>
              </p:nvPr>
            </p:nvGraphicFramePr>
            <p:xfrm>
              <a:off x="4284000" y="4284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284000" y="4284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8B5967E8-D220-FE58-C8D3-2EEB1B1A60A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72440506"/>
                  </p:ext>
                </p:extLst>
              </p:nvPr>
            </p:nvGraphicFramePr>
            <p:xfrm>
              <a:off x="2250000" y="2250000"/>
              <a:ext cx="1980000" cy="198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980000" cy="19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" name="Slide Zoom 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B5967E8-D220-FE58-C8D3-2EEB1B1A60A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250000" y="2250000"/>
                <a:ext cx="1980000" cy="198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175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2</cp:revision>
  <dcterms:created xsi:type="dcterms:W3CDTF">2024-06-01T13:20:17Z</dcterms:created>
  <dcterms:modified xsi:type="dcterms:W3CDTF">2024-06-01T14:03:47Z</dcterms:modified>
</cp:coreProperties>
</file>