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480175" cy="64801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>
      <p:cViewPr varScale="1">
        <p:scale>
          <a:sx n="126" d="100"/>
          <a:sy n="126" d="100"/>
        </p:scale>
        <p:origin x="219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6013" y="1060529"/>
            <a:ext cx="5508149" cy="2256061"/>
          </a:xfrm>
        </p:spPr>
        <p:txBody>
          <a:bodyPr anchor="b"/>
          <a:lstStyle>
            <a:lvl1pPr algn="ctr">
              <a:defRPr sz="4252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22" y="3403592"/>
            <a:ext cx="4860131" cy="1564542"/>
          </a:xfrm>
        </p:spPr>
        <p:txBody>
          <a:bodyPr/>
          <a:lstStyle>
            <a:lvl1pPr marL="0" indent="0" algn="ctr">
              <a:buNone/>
              <a:defRPr sz="1701"/>
            </a:lvl1pPr>
            <a:lvl2pPr marL="324018" indent="0" algn="ctr">
              <a:buNone/>
              <a:defRPr sz="1417"/>
            </a:lvl2pPr>
            <a:lvl3pPr marL="648035" indent="0" algn="ctr">
              <a:buNone/>
              <a:defRPr sz="1276"/>
            </a:lvl3pPr>
            <a:lvl4pPr marL="972053" indent="0" algn="ctr">
              <a:buNone/>
              <a:defRPr sz="1134"/>
            </a:lvl4pPr>
            <a:lvl5pPr marL="1296071" indent="0" algn="ctr">
              <a:buNone/>
              <a:defRPr sz="1134"/>
            </a:lvl5pPr>
            <a:lvl6pPr marL="1620088" indent="0" algn="ctr">
              <a:buNone/>
              <a:defRPr sz="1134"/>
            </a:lvl6pPr>
            <a:lvl7pPr marL="1944106" indent="0" algn="ctr">
              <a:buNone/>
              <a:defRPr sz="1134"/>
            </a:lvl7pPr>
            <a:lvl8pPr marL="2268123" indent="0" algn="ctr">
              <a:buNone/>
              <a:defRPr sz="1134"/>
            </a:lvl8pPr>
            <a:lvl9pPr marL="2592141" indent="0" algn="ctr">
              <a:buNone/>
              <a:defRPr sz="1134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6860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8084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637375" y="345009"/>
            <a:ext cx="1397288" cy="5491649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5512" y="345009"/>
            <a:ext cx="4110861" cy="549164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3351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8005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137" y="1615546"/>
            <a:ext cx="5589151" cy="2695572"/>
          </a:xfrm>
        </p:spPr>
        <p:txBody>
          <a:bodyPr anchor="b"/>
          <a:lstStyle>
            <a:lvl1pPr>
              <a:defRPr sz="4252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2137" y="4336619"/>
            <a:ext cx="5589151" cy="1417538"/>
          </a:xfrm>
        </p:spPr>
        <p:txBody>
          <a:bodyPr/>
          <a:lstStyle>
            <a:lvl1pPr marL="0" indent="0">
              <a:buNone/>
              <a:defRPr sz="1701">
                <a:solidFill>
                  <a:schemeClr val="tx1"/>
                </a:solidFill>
              </a:defRPr>
            </a:lvl1pPr>
            <a:lvl2pPr marL="324018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2pPr>
            <a:lvl3pPr marL="648035" indent="0">
              <a:buNone/>
              <a:defRPr sz="1276">
                <a:solidFill>
                  <a:schemeClr val="tx1">
                    <a:tint val="75000"/>
                  </a:schemeClr>
                </a:solidFill>
              </a:defRPr>
            </a:lvl3pPr>
            <a:lvl4pPr marL="972053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4pPr>
            <a:lvl5pPr marL="1296071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5pPr>
            <a:lvl6pPr marL="1620088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6pPr>
            <a:lvl7pPr marL="1944106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7pPr>
            <a:lvl8pPr marL="2268123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8pPr>
            <a:lvl9pPr marL="2592141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0836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5512" y="1725046"/>
            <a:ext cx="2754074" cy="411161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80589" y="1725046"/>
            <a:ext cx="2754074" cy="411161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1711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56" y="345011"/>
            <a:ext cx="5589151" cy="1252534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6357" y="1588543"/>
            <a:ext cx="2741417" cy="778521"/>
          </a:xfrm>
        </p:spPr>
        <p:txBody>
          <a:bodyPr anchor="b"/>
          <a:lstStyle>
            <a:lvl1pPr marL="0" indent="0">
              <a:buNone/>
              <a:defRPr sz="1701" b="1"/>
            </a:lvl1pPr>
            <a:lvl2pPr marL="324018" indent="0">
              <a:buNone/>
              <a:defRPr sz="1417" b="1"/>
            </a:lvl2pPr>
            <a:lvl3pPr marL="648035" indent="0">
              <a:buNone/>
              <a:defRPr sz="1276" b="1"/>
            </a:lvl3pPr>
            <a:lvl4pPr marL="972053" indent="0">
              <a:buNone/>
              <a:defRPr sz="1134" b="1"/>
            </a:lvl4pPr>
            <a:lvl5pPr marL="1296071" indent="0">
              <a:buNone/>
              <a:defRPr sz="1134" b="1"/>
            </a:lvl5pPr>
            <a:lvl6pPr marL="1620088" indent="0">
              <a:buNone/>
              <a:defRPr sz="1134" b="1"/>
            </a:lvl6pPr>
            <a:lvl7pPr marL="1944106" indent="0">
              <a:buNone/>
              <a:defRPr sz="1134" b="1"/>
            </a:lvl7pPr>
            <a:lvl8pPr marL="2268123" indent="0">
              <a:buNone/>
              <a:defRPr sz="1134" b="1"/>
            </a:lvl8pPr>
            <a:lvl9pPr marL="2592141" indent="0">
              <a:buNone/>
              <a:defRPr sz="1134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6357" y="2367064"/>
            <a:ext cx="2741417" cy="34815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80589" y="1588543"/>
            <a:ext cx="2754918" cy="778521"/>
          </a:xfrm>
        </p:spPr>
        <p:txBody>
          <a:bodyPr anchor="b"/>
          <a:lstStyle>
            <a:lvl1pPr marL="0" indent="0">
              <a:buNone/>
              <a:defRPr sz="1701" b="1"/>
            </a:lvl1pPr>
            <a:lvl2pPr marL="324018" indent="0">
              <a:buNone/>
              <a:defRPr sz="1417" b="1"/>
            </a:lvl2pPr>
            <a:lvl3pPr marL="648035" indent="0">
              <a:buNone/>
              <a:defRPr sz="1276" b="1"/>
            </a:lvl3pPr>
            <a:lvl4pPr marL="972053" indent="0">
              <a:buNone/>
              <a:defRPr sz="1134" b="1"/>
            </a:lvl4pPr>
            <a:lvl5pPr marL="1296071" indent="0">
              <a:buNone/>
              <a:defRPr sz="1134" b="1"/>
            </a:lvl5pPr>
            <a:lvl6pPr marL="1620088" indent="0">
              <a:buNone/>
              <a:defRPr sz="1134" b="1"/>
            </a:lvl6pPr>
            <a:lvl7pPr marL="1944106" indent="0">
              <a:buNone/>
              <a:defRPr sz="1134" b="1"/>
            </a:lvl7pPr>
            <a:lvl8pPr marL="2268123" indent="0">
              <a:buNone/>
              <a:defRPr sz="1134" b="1"/>
            </a:lvl8pPr>
            <a:lvl9pPr marL="2592141" indent="0">
              <a:buNone/>
              <a:defRPr sz="1134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280589" y="2367064"/>
            <a:ext cx="2754918" cy="34815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176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6270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2016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56" y="432012"/>
            <a:ext cx="2090025" cy="1512041"/>
          </a:xfrm>
        </p:spPr>
        <p:txBody>
          <a:bodyPr anchor="b"/>
          <a:lstStyle>
            <a:lvl1pPr>
              <a:defRPr sz="2268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54918" y="933027"/>
            <a:ext cx="3280589" cy="4605124"/>
          </a:xfrm>
        </p:spPr>
        <p:txBody>
          <a:bodyPr/>
          <a:lstStyle>
            <a:lvl1pPr>
              <a:defRPr sz="2268"/>
            </a:lvl1pPr>
            <a:lvl2pPr>
              <a:defRPr sz="1984"/>
            </a:lvl2pPr>
            <a:lvl3pPr>
              <a:defRPr sz="1701"/>
            </a:lvl3pPr>
            <a:lvl4pPr>
              <a:defRPr sz="1417"/>
            </a:lvl4pPr>
            <a:lvl5pPr>
              <a:defRPr sz="1417"/>
            </a:lvl5pPr>
            <a:lvl6pPr>
              <a:defRPr sz="1417"/>
            </a:lvl6pPr>
            <a:lvl7pPr>
              <a:defRPr sz="1417"/>
            </a:lvl7pPr>
            <a:lvl8pPr>
              <a:defRPr sz="1417"/>
            </a:lvl8pPr>
            <a:lvl9pPr>
              <a:defRPr sz="1417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6356" y="1944052"/>
            <a:ext cx="2090025" cy="3601598"/>
          </a:xfrm>
        </p:spPr>
        <p:txBody>
          <a:bodyPr/>
          <a:lstStyle>
            <a:lvl1pPr marL="0" indent="0">
              <a:buNone/>
              <a:defRPr sz="1134"/>
            </a:lvl1pPr>
            <a:lvl2pPr marL="324018" indent="0">
              <a:buNone/>
              <a:defRPr sz="992"/>
            </a:lvl2pPr>
            <a:lvl3pPr marL="648035" indent="0">
              <a:buNone/>
              <a:defRPr sz="850"/>
            </a:lvl3pPr>
            <a:lvl4pPr marL="972053" indent="0">
              <a:buNone/>
              <a:defRPr sz="709"/>
            </a:lvl4pPr>
            <a:lvl5pPr marL="1296071" indent="0">
              <a:buNone/>
              <a:defRPr sz="709"/>
            </a:lvl5pPr>
            <a:lvl6pPr marL="1620088" indent="0">
              <a:buNone/>
              <a:defRPr sz="709"/>
            </a:lvl6pPr>
            <a:lvl7pPr marL="1944106" indent="0">
              <a:buNone/>
              <a:defRPr sz="709"/>
            </a:lvl7pPr>
            <a:lvl8pPr marL="2268123" indent="0">
              <a:buNone/>
              <a:defRPr sz="709"/>
            </a:lvl8pPr>
            <a:lvl9pPr marL="2592141" indent="0">
              <a:buNone/>
              <a:defRPr sz="709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4138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56" y="432012"/>
            <a:ext cx="2090025" cy="1512041"/>
          </a:xfrm>
        </p:spPr>
        <p:txBody>
          <a:bodyPr anchor="b"/>
          <a:lstStyle>
            <a:lvl1pPr>
              <a:defRPr sz="2268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754918" y="933027"/>
            <a:ext cx="3280589" cy="4605124"/>
          </a:xfrm>
        </p:spPr>
        <p:txBody>
          <a:bodyPr anchor="t"/>
          <a:lstStyle>
            <a:lvl1pPr marL="0" indent="0">
              <a:buNone/>
              <a:defRPr sz="2268"/>
            </a:lvl1pPr>
            <a:lvl2pPr marL="324018" indent="0">
              <a:buNone/>
              <a:defRPr sz="1984"/>
            </a:lvl2pPr>
            <a:lvl3pPr marL="648035" indent="0">
              <a:buNone/>
              <a:defRPr sz="1701"/>
            </a:lvl3pPr>
            <a:lvl4pPr marL="972053" indent="0">
              <a:buNone/>
              <a:defRPr sz="1417"/>
            </a:lvl4pPr>
            <a:lvl5pPr marL="1296071" indent="0">
              <a:buNone/>
              <a:defRPr sz="1417"/>
            </a:lvl5pPr>
            <a:lvl6pPr marL="1620088" indent="0">
              <a:buNone/>
              <a:defRPr sz="1417"/>
            </a:lvl6pPr>
            <a:lvl7pPr marL="1944106" indent="0">
              <a:buNone/>
              <a:defRPr sz="1417"/>
            </a:lvl7pPr>
            <a:lvl8pPr marL="2268123" indent="0">
              <a:buNone/>
              <a:defRPr sz="1417"/>
            </a:lvl8pPr>
            <a:lvl9pPr marL="2592141" indent="0">
              <a:buNone/>
              <a:defRPr sz="1417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6356" y="1944052"/>
            <a:ext cx="2090025" cy="3601598"/>
          </a:xfrm>
        </p:spPr>
        <p:txBody>
          <a:bodyPr/>
          <a:lstStyle>
            <a:lvl1pPr marL="0" indent="0">
              <a:buNone/>
              <a:defRPr sz="1134"/>
            </a:lvl1pPr>
            <a:lvl2pPr marL="324018" indent="0">
              <a:buNone/>
              <a:defRPr sz="992"/>
            </a:lvl2pPr>
            <a:lvl3pPr marL="648035" indent="0">
              <a:buNone/>
              <a:defRPr sz="850"/>
            </a:lvl3pPr>
            <a:lvl4pPr marL="972053" indent="0">
              <a:buNone/>
              <a:defRPr sz="709"/>
            </a:lvl4pPr>
            <a:lvl5pPr marL="1296071" indent="0">
              <a:buNone/>
              <a:defRPr sz="709"/>
            </a:lvl5pPr>
            <a:lvl6pPr marL="1620088" indent="0">
              <a:buNone/>
              <a:defRPr sz="709"/>
            </a:lvl6pPr>
            <a:lvl7pPr marL="1944106" indent="0">
              <a:buNone/>
              <a:defRPr sz="709"/>
            </a:lvl7pPr>
            <a:lvl8pPr marL="2268123" indent="0">
              <a:buNone/>
              <a:defRPr sz="709"/>
            </a:lvl8pPr>
            <a:lvl9pPr marL="2592141" indent="0">
              <a:buNone/>
              <a:defRPr sz="709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086C-0C4C-3449-91FA-3D214E3305F6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4483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5512" y="345011"/>
            <a:ext cx="5589151" cy="1252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5512" y="1725046"/>
            <a:ext cx="5589151" cy="41116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45512" y="6006164"/>
            <a:ext cx="1458039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7086C-0C4C-3449-91FA-3D214E3305F6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46558" y="6006164"/>
            <a:ext cx="2187059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6624" y="6006164"/>
            <a:ext cx="1458039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7AD41-138F-3A4A-92AF-8958CD089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378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48035" rtl="0" eaLnBrk="1" latinLnBrk="0" hangingPunct="1">
        <a:lnSpc>
          <a:spcPct val="90000"/>
        </a:lnSpc>
        <a:spcBef>
          <a:spcPct val="0"/>
        </a:spcBef>
        <a:buNone/>
        <a:defRPr sz="31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09" indent="-162009" algn="l" defTabSz="648035" rtl="0" eaLnBrk="1" latinLnBrk="0" hangingPunct="1">
        <a:lnSpc>
          <a:spcPct val="90000"/>
        </a:lnSpc>
        <a:spcBef>
          <a:spcPts val="709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486026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10044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134062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4pPr>
      <a:lvl5pPr marL="1458079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5pPr>
      <a:lvl6pPr marL="1782097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6pPr>
      <a:lvl7pPr marL="2106115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7pPr>
      <a:lvl8pPr marL="2430132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8pPr>
      <a:lvl9pPr marL="2754150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1pPr>
      <a:lvl2pPr marL="324018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2pPr>
      <a:lvl3pPr marL="648035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3pPr>
      <a:lvl4pPr marL="972053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4pPr>
      <a:lvl5pPr marL="1296071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5pPr>
      <a:lvl6pPr marL="1620088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6pPr>
      <a:lvl7pPr marL="1944106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7pPr>
      <a:lvl8pPr marL="2268123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8pPr>
      <a:lvl9pPr marL="2592141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" Target="slide1.xml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9F873ABD-1FB8-6D2D-FFBB-48076C7B1DD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891460921"/>
                  </p:ext>
                </p:extLst>
              </p:nvPr>
            </p:nvGraphicFramePr>
            <p:xfrm>
              <a:off x="0" y="0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" name="Slide Zoom 4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9F873ABD-1FB8-6D2D-FFBB-48076C7B1DD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0" y="0"/>
                <a:ext cx="2160000" cy="21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C3AC5F2C-C952-198C-5E6C-425D147D0F9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742493628"/>
                  </p:ext>
                </p:extLst>
              </p:nvPr>
            </p:nvGraphicFramePr>
            <p:xfrm>
              <a:off x="2160000" y="0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6" name="Slide Zoom 5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C3AC5F2C-C952-198C-5E6C-425D147D0F9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160000" y="0"/>
                <a:ext cx="2160000" cy="21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304FDC7D-4022-C792-3A01-E40830AFD07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819080190"/>
                  </p:ext>
                </p:extLst>
              </p:nvPr>
            </p:nvGraphicFramePr>
            <p:xfrm>
              <a:off x="4320175" y="0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7" name="Slide Zoom 6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304FDC7D-4022-C792-3A01-E40830AFD07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320175" y="0"/>
                <a:ext cx="2160000" cy="21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8" name="Slide Zoom 7">
                <a:extLst>
                  <a:ext uri="{FF2B5EF4-FFF2-40B4-BE49-F238E27FC236}">
                    <a16:creationId xmlns:a16="http://schemas.microsoft.com/office/drawing/2014/main" id="{D8E59A96-41B1-1A67-AAC1-BEC721E08885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871615526"/>
                  </p:ext>
                </p:extLst>
              </p:nvPr>
            </p:nvGraphicFramePr>
            <p:xfrm>
              <a:off x="0" y="2160175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8" name="Slide Zoom 7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D8E59A96-41B1-1A67-AAC1-BEC721E08885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0" y="2160175"/>
                <a:ext cx="2160000" cy="21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9" name="Slide Zoom 8">
                <a:extLst>
                  <a:ext uri="{FF2B5EF4-FFF2-40B4-BE49-F238E27FC236}">
                    <a16:creationId xmlns:a16="http://schemas.microsoft.com/office/drawing/2014/main" id="{7594CDD3-D383-E137-511D-841491BF692F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731641946"/>
                  </p:ext>
                </p:extLst>
              </p:nvPr>
            </p:nvGraphicFramePr>
            <p:xfrm>
              <a:off x="4320000" y="2160000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9" name="Slide Zoom 8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7594CDD3-D383-E137-511D-841491BF692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320000" y="2160000"/>
                <a:ext cx="2160000" cy="21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0" name="Slide Zoom 9">
                <a:extLst>
                  <a:ext uri="{FF2B5EF4-FFF2-40B4-BE49-F238E27FC236}">
                    <a16:creationId xmlns:a16="http://schemas.microsoft.com/office/drawing/2014/main" id="{57E3EB18-63F2-E90A-8725-4A22FA52FA8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77955929"/>
                  </p:ext>
                </p:extLst>
              </p:nvPr>
            </p:nvGraphicFramePr>
            <p:xfrm>
              <a:off x="0" y="4320000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0" name="Slide Zoom 9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57E3EB18-63F2-E90A-8725-4A22FA52FA8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0" y="4320000"/>
                <a:ext cx="2160000" cy="21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1" name="Slide Zoom 10">
                <a:extLst>
                  <a:ext uri="{FF2B5EF4-FFF2-40B4-BE49-F238E27FC236}">
                    <a16:creationId xmlns:a16="http://schemas.microsoft.com/office/drawing/2014/main" id="{66E92FBD-0794-3392-DFB5-EE3731273C5B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283001250"/>
                  </p:ext>
                </p:extLst>
              </p:nvPr>
            </p:nvGraphicFramePr>
            <p:xfrm>
              <a:off x="2160000" y="4319825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9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1" name="Slide Zoom 10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66E92FBD-0794-3392-DFB5-EE3731273C5B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160000" y="4319825"/>
                <a:ext cx="2160000" cy="21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2" name="Slide Zoom 11">
                <a:extLst>
                  <a:ext uri="{FF2B5EF4-FFF2-40B4-BE49-F238E27FC236}">
                    <a16:creationId xmlns:a16="http://schemas.microsoft.com/office/drawing/2014/main" id="{699FAA81-67A7-0F30-8DBC-9FA5C3519032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93286992"/>
                  </p:ext>
                </p:extLst>
              </p:nvPr>
            </p:nvGraphicFramePr>
            <p:xfrm>
              <a:off x="4320000" y="4320175"/>
              <a:ext cx="2160000" cy="2160000"/>
            </p:xfrm>
            <a:graphic>
              <a:graphicData uri="http://schemas.microsoft.com/office/powerpoint/2016/slidezoom">
                <pslz:sldZm>
                  <pslz:sldZmObj sldId="256" cId="2091751467">
                    <pslz:zmPr id="{DFAC8805-4774-5041-9064-8C2B6CC9B5A2}" returnToParent="0" transitionDur="1000" showBg="0">
                      <p166:blipFill xmlns:p166="http://schemas.microsoft.com/office/powerpoint/2016/6/main">
                        <a:blip r:embed="rId10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000" cy="216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2" name="Slide Zoom 11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699FAA81-67A7-0F30-8DBC-9FA5C351903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320000" y="4320175"/>
                <a:ext cx="2160000" cy="2160000"/>
              </a:xfrm>
              <a:prstGeom prst="rect">
                <a:avLst/>
              </a:prstGeom>
            </p:spPr>
          </p:pic>
        </mc:Fallback>
      </mc:AlternateContent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0E76055-9801-E662-499F-9F1F3C62748F}"/>
              </a:ext>
            </a:extLst>
          </p:cNvPr>
          <p:cNvCxnSpPr>
            <a:cxnSpLocks/>
          </p:cNvCxnSpPr>
          <p:nvPr/>
        </p:nvCxnSpPr>
        <p:spPr>
          <a:xfrm>
            <a:off x="0" y="2162890"/>
            <a:ext cx="6480175" cy="0"/>
          </a:xfrm>
          <a:prstGeom prst="line">
            <a:avLst/>
          </a:prstGeom>
          <a:ln w="63500" cap="rnd">
            <a:solidFill>
              <a:srgbClr val="0432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8A8E338-DD1A-19D7-508A-47BB1095B5B8}"/>
              </a:ext>
            </a:extLst>
          </p:cNvPr>
          <p:cNvCxnSpPr>
            <a:cxnSpLocks/>
          </p:cNvCxnSpPr>
          <p:nvPr/>
        </p:nvCxnSpPr>
        <p:spPr>
          <a:xfrm flipV="1">
            <a:off x="0" y="4316520"/>
            <a:ext cx="6480000" cy="766"/>
          </a:xfrm>
          <a:prstGeom prst="line">
            <a:avLst/>
          </a:prstGeom>
          <a:ln w="63500" cap="rnd">
            <a:solidFill>
              <a:srgbClr val="0432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0E2A553-22FE-20EE-C5B8-6E500554A7A7}"/>
              </a:ext>
            </a:extLst>
          </p:cNvPr>
          <p:cNvCxnSpPr>
            <a:cxnSpLocks/>
          </p:cNvCxnSpPr>
          <p:nvPr/>
        </p:nvCxnSpPr>
        <p:spPr>
          <a:xfrm>
            <a:off x="2159475" y="-3065"/>
            <a:ext cx="0" cy="6480350"/>
          </a:xfrm>
          <a:prstGeom prst="line">
            <a:avLst/>
          </a:prstGeom>
          <a:ln w="63500" cap="rnd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608A6862-2CF0-19BB-0C30-E72B8DEDDC02}"/>
              </a:ext>
            </a:extLst>
          </p:cNvPr>
          <p:cNvCxnSpPr>
            <a:cxnSpLocks/>
          </p:cNvCxnSpPr>
          <p:nvPr/>
        </p:nvCxnSpPr>
        <p:spPr>
          <a:xfrm>
            <a:off x="4318951" y="0"/>
            <a:ext cx="0" cy="6477285"/>
          </a:xfrm>
          <a:prstGeom prst="line">
            <a:avLst/>
          </a:prstGeom>
          <a:ln w="63500" cap="rnd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7EC4CB8F-4259-21BA-D3F8-584B93FAEB75}"/>
              </a:ext>
            </a:extLst>
          </p:cNvPr>
          <p:cNvCxnSpPr>
            <a:cxnSpLocks/>
          </p:cNvCxnSpPr>
          <p:nvPr/>
        </p:nvCxnSpPr>
        <p:spPr>
          <a:xfrm flipH="1">
            <a:off x="2158427" y="10633"/>
            <a:ext cx="2161398" cy="0"/>
          </a:xfrm>
          <a:prstGeom prst="line">
            <a:avLst/>
          </a:prstGeom>
          <a:ln w="63500" cap="rnd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DDF6FF97-1609-F839-24F5-2BCD7084F4F8}"/>
              </a:ext>
            </a:extLst>
          </p:cNvPr>
          <p:cNvCxnSpPr>
            <a:cxnSpLocks/>
          </p:cNvCxnSpPr>
          <p:nvPr/>
        </p:nvCxnSpPr>
        <p:spPr>
          <a:xfrm>
            <a:off x="2158950" y="6465820"/>
            <a:ext cx="2158953" cy="0"/>
          </a:xfrm>
          <a:prstGeom prst="line">
            <a:avLst/>
          </a:prstGeom>
          <a:ln w="63500" cap="rnd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639780F8-5C9D-A1CF-2E5F-51A563819E35}"/>
              </a:ext>
            </a:extLst>
          </p:cNvPr>
          <p:cNvCxnSpPr>
            <a:cxnSpLocks/>
          </p:cNvCxnSpPr>
          <p:nvPr/>
        </p:nvCxnSpPr>
        <p:spPr>
          <a:xfrm flipV="1">
            <a:off x="9585" y="2158774"/>
            <a:ext cx="698" cy="2167006"/>
          </a:xfrm>
          <a:prstGeom prst="line">
            <a:avLst/>
          </a:prstGeom>
          <a:ln w="63500" cap="rnd">
            <a:solidFill>
              <a:srgbClr val="0432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C3B5629-C771-9FF0-53CC-829E566566DD}"/>
              </a:ext>
            </a:extLst>
          </p:cNvPr>
          <p:cNvCxnSpPr>
            <a:cxnSpLocks/>
          </p:cNvCxnSpPr>
          <p:nvPr/>
        </p:nvCxnSpPr>
        <p:spPr>
          <a:xfrm flipH="1" flipV="1">
            <a:off x="6466220" y="2156346"/>
            <a:ext cx="3322" cy="2162165"/>
          </a:xfrm>
          <a:prstGeom prst="line">
            <a:avLst/>
          </a:prstGeom>
          <a:ln w="63500" cap="rnd">
            <a:solidFill>
              <a:srgbClr val="0432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AF84404E-DD1D-254E-9947-9F3E4A48C9D6}"/>
              </a:ext>
            </a:extLst>
          </p:cNvPr>
          <p:cNvCxnSpPr>
            <a:cxnSpLocks/>
          </p:cNvCxnSpPr>
          <p:nvPr/>
        </p:nvCxnSpPr>
        <p:spPr>
          <a:xfrm flipV="1">
            <a:off x="3238426" y="2153630"/>
            <a:ext cx="3241749" cy="11416"/>
          </a:xfrm>
          <a:prstGeom prst="line">
            <a:avLst/>
          </a:prstGeom>
          <a:ln w="63500" cap="rnd">
            <a:solidFill>
              <a:srgbClr val="0432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C4B9219-5AB9-AEE5-937D-21D32CB34419}"/>
              </a:ext>
            </a:extLst>
          </p:cNvPr>
          <p:cNvCxnSpPr>
            <a:cxnSpLocks/>
            <a:endCxn id="11" idx="0"/>
          </p:cNvCxnSpPr>
          <p:nvPr/>
        </p:nvCxnSpPr>
        <p:spPr>
          <a:xfrm flipV="1">
            <a:off x="0" y="4319825"/>
            <a:ext cx="3240000" cy="1838"/>
          </a:xfrm>
          <a:prstGeom prst="line">
            <a:avLst/>
          </a:prstGeom>
          <a:ln w="63500" cap="rnd">
            <a:solidFill>
              <a:srgbClr val="0432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17514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7</cp:revision>
  <dcterms:created xsi:type="dcterms:W3CDTF">2024-06-01T13:20:17Z</dcterms:created>
  <dcterms:modified xsi:type="dcterms:W3CDTF">2024-07-06T13:54:11Z</dcterms:modified>
</cp:coreProperties>
</file>