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>
      <p:cViewPr varScale="1">
        <p:scale>
          <a:sx n="81" d="100"/>
          <a:sy n="81" d="100"/>
        </p:scale>
        <p:origin x="1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213C8-AA20-A142-9D5D-A4E0DE35CCBE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79A9B-DDED-334D-AE76-1CA16F379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79A9B-DDED-334D-AE76-1CA16F379F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6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37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2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6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2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26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39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50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8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5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5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11FB-220A-394A-90E0-58F6C6FB99B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798825FE-7831-96CB-E0EB-5CC9FBE7D92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03653333"/>
                  </p:ext>
                </p:extLst>
              </p:nvPr>
            </p:nvGraphicFramePr>
            <p:xfrm>
              <a:off x="0" y="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98825FE-7831-96CB-E0EB-5CC9FBE7D92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B24EEA47-6C0C-E9F0-547C-F682D5CC65B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70208551"/>
                  </p:ext>
                </p:extLst>
              </p:nvPr>
            </p:nvGraphicFramePr>
            <p:xfrm>
              <a:off x="6480572" y="-1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B24EEA47-6C0C-E9F0-547C-F682D5CC65B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80572" y="-1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137DD08-89D4-1FB9-495B-BD1DA6F99C3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2529885"/>
                  </p:ext>
                </p:extLst>
              </p:nvPr>
            </p:nvGraphicFramePr>
            <p:xfrm>
              <a:off x="-1" y="6480572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137DD08-89D4-1FB9-495B-BD1DA6F99C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" y="6480572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4E6810C6-EA3D-2D18-165A-C45CF233F18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34901857"/>
                  </p:ext>
                </p:extLst>
              </p:nvPr>
            </p:nvGraphicFramePr>
            <p:xfrm>
              <a:off x="6480571" y="6480572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E6810C6-EA3D-2D18-165A-C45CF233F18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80571" y="6480572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39467858"/>
                  </p:ext>
                </p:extLst>
              </p:nvPr>
            </p:nvGraphicFramePr>
            <p:xfrm>
              <a:off x="6480567" y="4317324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480567" y="4317324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2AA7A784-EA60-D3CD-27E7-ADE5E940061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55247092"/>
                  </p:ext>
                </p:extLst>
              </p:nvPr>
            </p:nvGraphicFramePr>
            <p:xfrm>
              <a:off x="-7" y="2163247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AA7A784-EA60-D3CD-27E7-ADE5E940061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7" y="2163247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50489032"/>
                  </p:ext>
                </p:extLst>
              </p:nvPr>
            </p:nvGraphicFramePr>
            <p:xfrm>
              <a:off x="2160186" y="6477515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60186" y="6477515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E741E317-8A56-8D76-D91A-F3631DAF4E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3811240"/>
                  </p:ext>
                </p:extLst>
              </p:nvPr>
            </p:nvGraphicFramePr>
            <p:xfrm>
              <a:off x="6480572" y="2158662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Slide Zoom 1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741E317-8A56-8D76-D91A-F3631DAF4EE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80572" y="2158662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5D27FF98-A14B-E4B0-7DB0-1A3E07FD47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93107507"/>
                  </p:ext>
                </p:extLst>
              </p:nvPr>
            </p:nvGraphicFramePr>
            <p:xfrm>
              <a:off x="4320379" y="6480572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9" name="Slide Zoom 1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D27FF98-A14B-E4B0-7DB0-1A3E07FD477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379" y="6480572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68FDCE7C-18B6-83CA-E56E-BCCBBE539A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27024942"/>
                  </p:ext>
                </p:extLst>
              </p:nvPr>
            </p:nvGraphicFramePr>
            <p:xfrm>
              <a:off x="0" y="4318853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Slide Zoom 1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8FDCE7C-18B6-83CA-E56E-BCCBBE539A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4318853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114F9FF7-C82A-07BF-9C7F-9392692D6C3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15643187"/>
                  </p:ext>
                </p:extLst>
              </p:nvPr>
            </p:nvGraphicFramePr>
            <p:xfrm>
              <a:off x="2160189" y="-2292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1" name="Slide Zoom 2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14F9FF7-C82A-07BF-9C7F-9392692D6C3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60189" y="-2292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353291A1-D85C-6747-FC1F-5FBF2DB9EF9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87238760"/>
                  </p:ext>
                </p:extLst>
              </p:nvPr>
            </p:nvGraphicFramePr>
            <p:xfrm>
              <a:off x="4320378" y="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2" name="Slide Zoom 2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53291A1-D85C-6747-FC1F-5FBF2DB9EF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378" y="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806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2024-10-20T17:52:49Z</dcterms:created>
  <dcterms:modified xsi:type="dcterms:W3CDTF">2024-10-20T17:58:45Z</dcterms:modified>
</cp:coreProperties>
</file>