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8640763" cy="8640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>
      <p:cViewPr>
        <p:scale>
          <a:sx n="180" d="100"/>
          <a:sy n="180" d="100"/>
        </p:scale>
        <p:origin x="3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414125"/>
            <a:ext cx="7344649" cy="3008266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4538401"/>
            <a:ext cx="6480572" cy="2086184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FEBF-061F-284E-B070-EBE0C7197B22}" type="datetimeFigureOut">
              <a:rPr lang="en-GB" smtClean="0"/>
              <a:t>04/01/2025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C107-F139-6F4C-8B19-DFC215CE6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14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FEBF-061F-284E-B070-EBE0C7197B22}" type="datetimeFigureOut">
              <a:rPr lang="en-GB" smtClean="0"/>
              <a:t>04/01/2025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C107-F139-6F4C-8B19-DFC215CE6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336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460041"/>
            <a:ext cx="1863165" cy="732264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460041"/>
            <a:ext cx="5481484" cy="732264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FEBF-061F-284E-B070-EBE0C7197B22}" type="datetimeFigureOut">
              <a:rPr lang="en-GB" smtClean="0"/>
              <a:t>04/01/2025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C107-F139-6F4C-8B19-DFC215CE6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223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FEBF-061F-284E-B070-EBE0C7197B22}" type="datetimeFigureOut">
              <a:rPr lang="en-GB" smtClean="0"/>
              <a:t>04/01/2025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C107-F139-6F4C-8B19-DFC215CE6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485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2154193"/>
            <a:ext cx="7452658" cy="3594317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5782513"/>
            <a:ext cx="7452658" cy="1890166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FEBF-061F-284E-B070-EBE0C7197B22}" type="datetimeFigureOut">
              <a:rPr lang="en-GB" smtClean="0"/>
              <a:t>04/01/2025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C107-F139-6F4C-8B19-DFC215CE6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7240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FEBF-061F-284E-B070-EBE0C7197B22}" type="datetimeFigureOut">
              <a:rPr lang="en-GB" smtClean="0"/>
              <a:t>04/01/2025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C107-F139-6F4C-8B19-DFC215CE6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667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60043"/>
            <a:ext cx="7452658" cy="167014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2118188"/>
            <a:ext cx="3655447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3156278"/>
            <a:ext cx="3655447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2118188"/>
            <a:ext cx="3673450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3156278"/>
            <a:ext cx="3673450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FEBF-061F-284E-B070-EBE0C7197B22}" type="datetimeFigureOut">
              <a:rPr lang="en-GB" smtClean="0"/>
              <a:t>04/01/2025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C107-F139-6F4C-8B19-DFC215CE6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2407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FEBF-061F-284E-B070-EBE0C7197B22}" type="datetimeFigureOut">
              <a:rPr lang="en-GB" smtClean="0"/>
              <a:t>04/01/2025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C107-F139-6F4C-8B19-DFC215CE6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9213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FEBF-061F-284E-B070-EBE0C7197B22}" type="datetimeFigureOut">
              <a:rPr lang="en-GB" smtClean="0"/>
              <a:t>04/01/2025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C107-F139-6F4C-8B19-DFC215CE6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889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244112"/>
            <a:ext cx="4374386" cy="6140542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FEBF-061F-284E-B070-EBE0C7197B22}" type="datetimeFigureOut">
              <a:rPr lang="en-GB" smtClean="0"/>
              <a:t>04/01/2025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C107-F139-6F4C-8B19-DFC215CE6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6585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244112"/>
            <a:ext cx="4374386" cy="6140542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FEBF-061F-284E-B070-EBE0C7197B22}" type="datetimeFigureOut">
              <a:rPr lang="en-GB" smtClean="0"/>
              <a:t>04/01/2025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C107-F139-6F4C-8B19-DFC215CE6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4486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460043"/>
            <a:ext cx="7452658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2300203"/>
            <a:ext cx="7452658" cy="5482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BFEBF-061F-284E-B070-EBE0C7197B22}" type="datetimeFigureOut">
              <a:rPr lang="en-GB" smtClean="0"/>
              <a:t>04/01/2025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8008709"/>
            <a:ext cx="2916258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AC107-F139-6F4C-8B19-DFC215CE6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9510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41A213CD-2BCA-C46C-1F06-1DA11178F610}"/>
              </a:ext>
            </a:extLst>
          </p:cNvPr>
          <p:cNvSpPr/>
          <p:nvPr/>
        </p:nvSpPr>
        <p:spPr>
          <a:xfrm>
            <a:off x="360000" y="360000"/>
            <a:ext cx="7920000" cy="7920000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tx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C90492D4-53E5-524E-4A4D-1BD83937A58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530563273"/>
                  </p:ext>
                </p:extLst>
              </p:nvPr>
            </p:nvGraphicFramePr>
            <p:xfrm rot="10961562">
              <a:off x="19393" y="169817"/>
              <a:ext cx="8575967" cy="8255726"/>
            </p:xfrm>
            <a:graphic>
              <a:graphicData uri="http://schemas.microsoft.com/office/powerpoint/2016/slidezoom">
                <pslz:sldZm>
                  <pslz:sldZmObj sldId="256" cId="2490872424">
                    <pslz:zmPr id="{9BD421A9-E11C-B549-8C4B-22E50FDEA65A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0961562">
                          <a:off x="0" y="0"/>
                          <a:ext cx="8575967" cy="8255726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C90492D4-53E5-524E-4A4D-1BD83937A58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10961562">
                <a:off x="19393" y="169817"/>
                <a:ext cx="8575967" cy="8255726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90872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9</cp:revision>
  <dcterms:created xsi:type="dcterms:W3CDTF">2024-07-07T22:53:00Z</dcterms:created>
  <dcterms:modified xsi:type="dcterms:W3CDTF">2025-01-04T16:09:51Z</dcterms:modified>
</cp:coreProperties>
</file>