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44"/>
  </p:normalViewPr>
  <p:slideViewPr>
    <p:cSldViewPr snapToGrid="0">
      <p:cViewPr varScale="1">
        <p:scale>
          <a:sx n="95" d="100"/>
          <a:sy n="95" d="100"/>
        </p:scale>
        <p:origin x="2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5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8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C19-A6FA-514B-9EDF-1F2A3FEB69D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53878613"/>
                  </p:ext>
                </p:extLst>
              </p:nvPr>
            </p:nvGraphicFramePr>
            <p:xfrm rot="20086204">
              <a:off x="-55515" y="499610"/>
              <a:ext cx="5400000" cy="54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086204"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00FA00">
                              <a:alpha val="5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20086204">
                <a:off x="-55515" y="499610"/>
                <a:ext cx="5400000" cy="5400000"/>
              </a:xfrm>
              <a:prstGeom prst="rect">
                <a:avLst/>
              </a:prstGeom>
              <a:effectLst>
                <a:glow rad="12700">
                  <a:srgbClr val="00FA00">
                    <a:alpha val="5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466304"/>
                  </p:ext>
                </p:extLst>
              </p:nvPr>
            </p:nvGraphicFramePr>
            <p:xfrm rot="2436323">
              <a:off x="2236681" y="821639"/>
              <a:ext cx="5400000" cy="54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436323"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bg1">
                              <a:alpha val="1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436323">
                <a:off x="2236681" y="821639"/>
                <a:ext cx="5400000" cy="5400000"/>
              </a:xfrm>
              <a:prstGeom prst="rect">
                <a:avLst/>
              </a:prstGeom>
              <a:effectLst>
                <a:glow rad="12700">
                  <a:schemeClr val="bg1">
                    <a:alpha val="10000"/>
                  </a:schemeClr>
                </a:glow>
              </a:effectLst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36FE0D6-A19B-E482-F167-350881B6D3D8}"/>
              </a:ext>
            </a:extLst>
          </p:cNvPr>
          <p:cNvSpPr/>
          <p:nvPr/>
        </p:nvSpPr>
        <p:spPr>
          <a:xfrm>
            <a:off x="3396982" y="5069541"/>
            <a:ext cx="180889" cy="135667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2024-10-16T20:30:52Z</dcterms:created>
  <dcterms:modified xsi:type="dcterms:W3CDTF">2024-10-18T23:18:50Z</dcterms:modified>
</cp:coreProperties>
</file>