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ppt/slides/slide10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0.xml" ContentType="application/vnd.openxmlformats-officedocument.presentationml.slideMaster+xml"/>
  <Override PartName="/ppt/slideLayouts/slideLayout80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9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90" d="100"/>
          <a:sy n="90" d="100"/>
        </p:scale>
        <p:origin x="112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F968-F6E8-AF40-9E39-353DA4C0C4A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FBF1-544A-5E43-8704-7C47041A8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245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F968-F6E8-AF40-9E39-353DA4C0C4A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FBF1-544A-5E43-8704-7C47041A8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37499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14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F968-F6E8-AF40-9E39-353DA4C0C4A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FBF1-544A-5E43-8704-7C47041A8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17087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829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167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F968-F6E8-AF40-9E39-353DA4C0C4A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FBF1-544A-5E43-8704-7C47041A8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7452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299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F968-F6E8-AF40-9E39-353DA4C0C4A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FBF1-544A-5E43-8704-7C47041A8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8085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95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F968-F6E8-AF40-9E39-353DA4C0C4A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FBF1-544A-5E43-8704-7C47041A8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42024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77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F968-F6E8-AF40-9E39-353DA4C0C4A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FBF1-544A-5E43-8704-7C47041A8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26297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20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F968-F6E8-AF40-9E39-353DA4C0C4A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FBF1-544A-5E43-8704-7C47041A8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31640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37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F968-F6E8-AF40-9E39-353DA4C0C4A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FBF1-544A-5E43-8704-7C47041A8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67244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70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F968-F6E8-AF40-9E39-353DA4C0C4A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FBF1-544A-5E43-8704-7C47041A8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0329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43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F968-F6E8-AF40-9E39-353DA4C0C4A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BFBF1-544A-5E43-8704-7C47041A8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3198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395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70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100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9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1F968-F6E8-AF40-9E39-353DA4C0C4AF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BFBF1-544A-5E43-8704-7C47041A83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87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BC4CD-4D70-DC42-B3C2-BA14ECF11555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2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image" Target="../media/image3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0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4D126694-42B9-282C-EB8C-2FBD8D6FA19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63637329"/>
                  </p:ext>
                </p:extLst>
              </p:nvPr>
            </p:nvGraphicFramePr>
            <p:xfrm rot="21009619">
              <a:off x="3600000" y="2160000"/>
              <a:ext cx="4320000" cy="4320000"/>
            </p:xfrm>
            <a:graphic>
              <a:graphicData uri="http://schemas.microsoft.com/office/powerpoint/2016/slidezoom">
                <pslz:sldZm>
                  <pslz:sldZmObj sldId="257" cId="2559413430">
                    <pslz:zmPr id="{93184D81-CC32-C042-872D-B0991C5D7356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1009619"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D126694-42B9-282C-EB8C-2FBD8D6FA19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21009619">
                <a:off x="3600000" y="2160000"/>
                <a:ext cx="4320000" cy="432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A36791DD-EEB2-2762-E46E-354D64E7CF2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38135923"/>
                  </p:ext>
                </p:extLst>
              </p:nvPr>
            </p:nvGraphicFramePr>
            <p:xfrm rot="589220">
              <a:off x="720000" y="2160000"/>
              <a:ext cx="4320000" cy="4320000"/>
            </p:xfrm>
            <a:graphic>
              <a:graphicData uri="http://schemas.microsoft.com/office/powerpoint/2016/slidezoom">
                <pslz:sldZm>
                  <pslz:sldZmObj sldId="257" cId="2559413430">
                    <pslz:zmPr id="{93184D81-CC32-C042-872D-B0991C5D7356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589220"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A36791DD-EEB2-2762-E46E-354D64E7CF2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589220">
                <a:off x="720000" y="2160000"/>
                <a:ext cx="4320000" cy="432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06883815-1813-6B7C-7412-85EB4E461502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160000" y="720000"/>
              <a:ext cx="4320000" cy="4320000"/>
            </p:xfrm>
            <a:graphic>
              <a:graphicData uri="http://schemas.microsoft.com/office/powerpoint/2016/slidezoom">
                <pslz:sldZm>
                  <pslz:sldZmObj sldId="257" cId="2559413430">
                    <pslz:zmPr id="{93184D81-CC32-C042-872D-B0991C5D7356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Slide Zoom 7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06883815-1813-6B7C-7412-85EB4E46150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160000" y="720000"/>
                <a:ext cx="4320000" cy="432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p:sp>
        <p:nvSpPr>
          <p:cNvPr id="11" name="Diamond 10">
            <a:extLst>
              <a:ext uri="{FF2B5EF4-FFF2-40B4-BE49-F238E27FC236}">
                <a16:creationId xmlns:a16="http://schemas.microsoft.com/office/drawing/2014/main" id="{415E2B64-8BBE-44E3-323B-E45F2B3E233B}"/>
              </a:ext>
            </a:extLst>
          </p:cNvPr>
          <p:cNvSpPr/>
          <p:nvPr/>
        </p:nvSpPr>
        <p:spPr>
          <a:xfrm rot="5400000">
            <a:off x="2880272" y="5579728"/>
            <a:ext cx="2879456" cy="360000"/>
          </a:xfrm>
          <a:prstGeom prst="diamond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413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4D126694-42B9-282C-EB8C-2FBD8D6FA19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93265498"/>
                  </p:ext>
                </p:extLst>
              </p:nvPr>
            </p:nvGraphicFramePr>
            <p:xfrm rot="615922">
              <a:off x="3600000" y="2160000"/>
              <a:ext cx="4320000" cy="4320000"/>
            </p:xfrm>
            <a:graphic>
              <a:graphicData uri="http://schemas.microsoft.com/office/powerpoint/2016/slidezoom">
                <pslz:sldZm>
                  <pslz:sldZmObj sldId="256" cId="2559413430">
                    <pslz:zmPr id="{93184D81-CC32-C042-872D-B0991C5D7356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615922"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D126694-42B9-282C-EB8C-2FBD8D6FA19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615922">
                <a:off x="3600000" y="2160000"/>
                <a:ext cx="4320000" cy="432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A36791DD-EEB2-2762-E46E-354D64E7CF2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80749673"/>
                  </p:ext>
                </p:extLst>
              </p:nvPr>
            </p:nvGraphicFramePr>
            <p:xfrm rot="21000000">
              <a:off x="720000" y="2160000"/>
              <a:ext cx="4320000" cy="4320000"/>
            </p:xfrm>
            <a:graphic>
              <a:graphicData uri="http://schemas.microsoft.com/office/powerpoint/2016/slidezoom">
                <pslz:sldZm>
                  <pslz:sldZmObj sldId="256" cId="2559413430">
                    <pslz:zmPr id="{93184D81-CC32-C042-872D-B0991C5D7356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1000000"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A36791DD-EEB2-2762-E46E-354D64E7CF2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21000000">
                <a:off x="720000" y="2160000"/>
                <a:ext cx="4320000" cy="432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06883815-1813-6B7C-7412-85EB4E46150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62875858"/>
                  </p:ext>
                </p:extLst>
              </p:nvPr>
            </p:nvGraphicFramePr>
            <p:xfrm>
              <a:off x="2160000" y="720000"/>
              <a:ext cx="4320000" cy="4320000"/>
            </p:xfrm>
            <a:graphic>
              <a:graphicData uri="http://schemas.microsoft.com/office/powerpoint/2016/slidezoom">
                <pslz:sldZm>
                  <pslz:sldZmObj sldId="256" cId="2559413430">
                    <pslz:zmPr id="{93184D81-CC32-C042-872D-B0991C5D7356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6883815-1813-6B7C-7412-85EB4E46150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60000" y="720000"/>
                <a:ext cx="4320000" cy="432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p:sp>
        <p:nvSpPr>
          <p:cNvPr id="11" name="Diamond 10">
            <a:extLst>
              <a:ext uri="{FF2B5EF4-FFF2-40B4-BE49-F238E27FC236}">
                <a16:creationId xmlns:a16="http://schemas.microsoft.com/office/drawing/2014/main" id="{415E2B64-8BBE-44E3-323B-E45F2B3E233B}"/>
              </a:ext>
            </a:extLst>
          </p:cNvPr>
          <p:cNvSpPr/>
          <p:nvPr/>
        </p:nvSpPr>
        <p:spPr>
          <a:xfrm rot="5400000">
            <a:off x="2880272" y="5579728"/>
            <a:ext cx="2879456" cy="360000"/>
          </a:xfrm>
          <a:prstGeom prst="diamond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413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1</cp:revision>
  <dcterms:created xsi:type="dcterms:W3CDTF">2024-07-11T21:56:14Z</dcterms:created>
  <dcterms:modified xsi:type="dcterms:W3CDTF">2024-07-11T21:57:31Z</dcterms:modified>
</cp:coreProperties>
</file>