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7199313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4544"/>
  </p:normalViewPr>
  <p:slideViewPr>
    <p:cSldViewPr snapToGrid="0">
      <p:cViewPr>
        <p:scale>
          <a:sx n="110" d="100"/>
          <a:sy n="110" d="100"/>
        </p:scale>
        <p:origin x="2112" y="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D40F06-CE5B-C145-965A-C352FC1ADA7C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155991-2924-944E-9E2F-FD6A3B353A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597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155991-2924-944E-9E2F-FD6A3B353A1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4149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178222"/>
            <a:ext cx="6119416" cy="2506427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3781306"/>
            <a:ext cx="5399485" cy="1738167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013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850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383297"/>
            <a:ext cx="1552352" cy="610108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383297"/>
            <a:ext cx="4567064" cy="610108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486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733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1794831"/>
            <a:ext cx="6209407" cy="2994714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4817876"/>
            <a:ext cx="6209407" cy="157484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1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1916484"/>
            <a:ext cx="3059708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1916484"/>
            <a:ext cx="3059708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622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383299"/>
            <a:ext cx="6209407" cy="1391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1764832"/>
            <a:ext cx="3045646" cy="86491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2629749"/>
            <a:ext cx="3045646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1764832"/>
            <a:ext cx="3060646" cy="86491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2629749"/>
            <a:ext cx="3060646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9473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56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761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79954"/>
            <a:ext cx="2321966" cy="167984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1036570"/>
            <a:ext cx="3644652" cy="5116178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2159794"/>
            <a:ext cx="2321966" cy="4001285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046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79954"/>
            <a:ext cx="2321966" cy="167984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1036570"/>
            <a:ext cx="3644652" cy="5116178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2159794"/>
            <a:ext cx="2321966" cy="4001285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CDC19-A6FA-514B-9EDF-1F2A3FEB69D6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564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383299"/>
            <a:ext cx="620940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1916484"/>
            <a:ext cx="620940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6672698"/>
            <a:ext cx="161984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CDC19-A6FA-514B-9EDF-1F2A3FEB69D6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6672698"/>
            <a:ext cx="242976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6672698"/>
            <a:ext cx="161984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CC043-C778-1840-A883-114AEA1A73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066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5AD1A6D-7174-E116-46CD-541D927EA9D6}"/>
              </a:ext>
            </a:extLst>
          </p:cNvPr>
          <p:cNvCxnSpPr/>
          <p:nvPr/>
        </p:nvCxnSpPr>
        <p:spPr>
          <a:xfrm>
            <a:off x="3600000" y="5400000"/>
            <a:ext cx="0" cy="180000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D2C2B278-6024-2731-91D1-F5F61674DC0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277564784"/>
                  </p:ext>
                </p:extLst>
              </p:nvPr>
            </p:nvGraphicFramePr>
            <p:xfrm rot="3574962">
              <a:off x="3416065" y="3733474"/>
              <a:ext cx="2880000" cy="2880000"/>
            </p:xfrm>
            <a:graphic>
              <a:graphicData uri="http://schemas.microsoft.com/office/powerpoint/2016/slidezoom">
                <pslz:sldZm>
                  <pslz:sldZmObj sldId="256" cId="4020654227">
                    <pslz:zmPr id="{0D0DEC6D-D159-344E-BCFA-87DCBE7006C0}" returnToParent="0" transitionDur="1000" showBg="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3574962">
                          <a:off x="0" y="0"/>
                          <a:ext cx="2880000" cy="288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D2C2B278-6024-2731-91D1-F5F61674DC0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3574962">
                <a:off x="3416065" y="3733474"/>
                <a:ext cx="2880000" cy="288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65A68B4D-B230-0F5A-D109-E037C562EA9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42028337"/>
                  </p:ext>
                </p:extLst>
              </p:nvPr>
            </p:nvGraphicFramePr>
            <p:xfrm rot="21360000">
              <a:off x="712009" y="20936"/>
              <a:ext cx="5400000" cy="5400000"/>
            </p:xfrm>
            <a:graphic>
              <a:graphicData uri="http://schemas.microsoft.com/office/powerpoint/2016/slidezoom">
                <pslz:sldZm>
                  <pslz:sldZmObj sldId="256" cId="4020654227">
                    <pslz:zmPr id="{0D0DEC6D-D159-344E-BCFA-87DCBE7006C0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21360000">
                          <a:off x="0" y="0"/>
                          <a:ext cx="5400000" cy="540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65A68B4D-B230-0F5A-D109-E037C562EA9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 rot="21360000">
                <a:off x="712009" y="20936"/>
                <a:ext cx="5400000" cy="540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2" name="Slide Zoom 1">
                <a:extLst>
                  <a:ext uri="{FF2B5EF4-FFF2-40B4-BE49-F238E27FC236}">
                    <a16:creationId xmlns:a16="http://schemas.microsoft.com/office/drawing/2014/main" id="{F1A8DFCC-D57D-3AE1-CB55-87A9674AB4C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33252922"/>
                  </p:ext>
                </p:extLst>
              </p:nvPr>
            </p:nvGraphicFramePr>
            <p:xfrm rot="18014973">
              <a:off x="907591" y="3001213"/>
              <a:ext cx="2880000" cy="2880000"/>
            </p:xfrm>
            <a:graphic>
              <a:graphicData uri="http://schemas.microsoft.com/office/powerpoint/2016/slidezoom">
                <pslz:sldZm>
                  <pslz:sldZmObj sldId="256" cId="4020654227">
                    <pslz:zmPr id="{0D0DEC6D-D159-344E-BCFA-87DCBE7006C0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8014973">
                          <a:off x="0" y="0"/>
                          <a:ext cx="2880000" cy="288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2" name="Slide Zoom 1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F1A8DFCC-D57D-3AE1-CB55-87A9674AB4C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 rot="18014973">
                <a:off x="907591" y="3001213"/>
                <a:ext cx="2880000" cy="2880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20654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1</Words>
  <Application>Microsoft Macintosh PowerPoint</Application>
  <PresentationFormat>Custom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5</cp:revision>
  <dcterms:created xsi:type="dcterms:W3CDTF">2024-10-16T20:30:52Z</dcterms:created>
  <dcterms:modified xsi:type="dcterms:W3CDTF">2024-10-27T13:08:39Z</dcterms:modified>
</cp:coreProperties>
</file>