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6480175" cy="64801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6197"/>
  </p:normalViewPr>
  <p:slideViewPr>
    <p:cSldViewPr snapToGrid="0">
      <p:cViewPr varScale="1">
        <p:scale>
          <a:sx n="131" d="100"/>
          <a:sy n="131" d="100"/>
        </p:scale>
        <p:origin x="97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6013" y="1060529"/>
            <a:ext cx="5508149" cy="2256061"/>
          </a:xfrm>
        </p:spPr>
        <p:txBody>
          <a:bodyPr anchor="b"/>
          <a:lstStyle>
            <a:lvl1pPr algn="ctr">
              <a:defRPr sz="4252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22" y="3403592"/>
            <a:ext cx="4860131" cy="1564542"/>
          </a:xfrm>
        </p:spPr>
        <p:txBody>
          <a:bodyPr/>
          <a:lstStyle>
            <a:lvl1pPr marL="0" indent="0" algn="ctr">
              <a:buNone/>
              <a:defRPr sz="1701"/>
            </a:lvl1pPr>
            <a:lvl2pPr marL="324018" indent="0" algn="ctr">
              <a:buNone/>
              <a:defRPr sz="1417"/>
            </a:lvl2pPr>
            <a:lvl3pPr marL="648035" indent="0" algn="ctr">
              <a:buNone/>
              <a:defRPr sz="1276"/>
            </a:lvl3pPr>
            <a:lvl4pPr marL="972053" indent="0" algn="ctr">
              <a:buNone/>
              <a:defRPr sz="1134"/>
            </a:lvl4pPr>
            <a:lvl5pPr marL="1296071" indent="0" algn="ctr">
              <a:buNone/>
              <a:defRPr sz="1134"/>
            </a:lvl5pPr>
            <a:lvl6pPr marL="1620088" indent="0" algn="ctr">
              <a:buNone/>
              <a:defRPr sz="1134"/>
            </a:lvl6pPr>
            <a:lvl7pPr marL="1944106" indent="0" algn="ctr">
              <a:buNone/>
              <a:defRPr sz="1134"/>
            </a:lvl7pPr>
            <a:lvl8pPr marL="2268123" indent="0" algn="ctr">
              <a:buNone/>
              <a:defRPr sz="1134"/>
            </a:lvl8pPr>
            <a:lvl9pPr marL="2592141" indent="0" algn="ctr">
              <a:buNone/>
              <a:defRPr sz="1134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7086C-0C4C-3449-91FA-3D214E3305F6}" type="datetimeFigureOut">
              <a:rPr lang="en-GB" smtClean="0"/>
              <a:t>17/08/2024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7AD41-138F-3A4A-92AF-8958CD089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68605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7086C-0C4C-3449-91FA-3D214E3305F6}" type="datetimeFigureOut">
              <a:rPr lang="en-GB" smtClean="0"/>
              <a:t>17/08/2024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7AD41-138F-3A4A-92AF-8958CD089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80840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637375" y="345009"/>
            <a:ext cx="1397288" cy="5491649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5512" y="345009"/>
            <a:ext cx="4110861" cy="5491649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7086C-0C4C-3449-91FA-3D214E3305F6}" type="datetimeFigureOut">
              <a:rPr lang="en-GB" smtClean="0"/>
              <a:t>17/08/2024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7AD41-138F-3A4A-92AF-8958CD089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33517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7086C-0C4C-3449-91FA-3D214E3305F6}" type="datetimeFigureOut">
              <a:rPr lang="en-GB" smtClean="0"/>
              <a:t>17/08/2024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7AD41-138F-3A4A-92AF-8958CD089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80058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137" y="1615546"/>
            <a:ext cx="5589151" cy="2695572"/>
          </a:xfrm>
        </p:spPr>
        <p:txBody>
          <a:bodyPr anchor="b"/>
          <a:lstStyle>
            <a:lvl1pPr>
              <a:defRPr sz="4252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2137" y="4336619"/>
            <a:ext cx="5589151" cy="1417538"/>
          </a:xfrm>
        </p:spPr>
        <p:txBody>
          <a:bodyPr/>
          <a:lstStyle>
            <a:lvl1pPr marL="0" indent="0">
              <a:buNone/>
              <a:defRPr sz="1701">
                <a:solidFill>
                  <a:schemeClr val="tx1"/>
                </a:solidFill>
              </a:defRPr>
            </a:lvl1pPr>
            <a:lvl2pPr marL="324018" indent="0">
              <a:buNone/>
              <a:defRPr sz="1417">
                <a:solidFill>
                  <a:schemeClr val="tx1">
                    <a:tint val="75000"/>
                  </a:schemeClr>
                </a:solidFill>
              </a:defRPr>
            </a:lvl2pPr>
            <a:lvl3pPr marL="648035" indent="0">
              <a:buNone/>
              <a:defRPr sz="1276">
                <a:solidFill>
                  <a:schemeClr val="tx1">
                    <a:tint val="75000"/>
                  </a:schemeClr>
                </a:solidFill>
              </a:defRPr>
            </a:lvl3pPr>
            <a:lvl4pPr marL="972053" indent="0">
              <a:buNone/>
              <a:defRPr sz="1134">
                <a:solidFill>
                  <a:schemeClr val="tx1">
                    <a:tint val="75000"/>
                  </a:schemeClr>
                </a:solidFill>
              </a:defRPr>
            </a:lvl4pPr>
            <a:lvl5pPr marL="1296071" indent="0">
              <a:buNone/>
              <a:defRPr sz="1134">
                <a:solidFill>
                  <a:schemeClr val="tx1">
                    <a:tint val="75000"/>
                  </a:schemeClr>
                </a:solidFill>
              </a:defRPr>
            </a:lvl5pPr>
            <a:lvl6pPr marL="1620088" indent="0">
              <a:buNone/>
              <a:defRPr sz="1134">
                <a:solidFill>
                  <a:schemeClr val="tx1">
                    <a:tint val="75000"/>
                  </a:schemeClr>
                </a:solidFill>
              </a:defRPr>
            </a:lvl6pPr>
            <a:lvl7pPr marL="1944106" indent="0">
              <a:buNone/>
              <a:defRPr sz="1134">
                <a:solidFill>
                  <a:schemeClr val="tx1">
                    <a:tint val="75000"/>
                  </a:schemeClr>
                </a:solidFill>
              </a:defRPr>
            </a:lvl7pPr>
            <a:lvl8pPr marL="2268123" indent="0">
              <a:buNone/>
              <a:defRPr sz="1134">
                <a:solidFill>
                  <a:schemeClr val="tx1">
                    <a:tint val="75000"/>
                  </a:schemeClr>
                </a:solidFill>
              </a:defRPr>
            </a:lvl8pPr>
            <a:lvl9pPr marL="2592141" indent="0">
              <a:buNone/>
              <a:defRPr sz="113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7086C-0C4C-3449-91FA-3D214E3305F6}" type="datetimeFigureOut">
              <a:rPr lang="en-GB" smtClean="0"/>
              <a:t>17/08/2024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7AD41-138F-3A4A-92AF-8958CD089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0836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5512" y="1725046"/>
            <a:ext cx="2754074" cy="4111612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280589" y="1725046"/>
            <a:ext cx="2754074" cy="4111612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7086C-0C4C-3449-91FA-3D214E3305F6}" type="datetimeFigureOut">
              <a:rPr lang="en-GB" smtClean="0"/>
              <a:t>17/08/2024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7AD41-138F-3A4A-92AF-8958CD089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17115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6356" y="345011"/>
            <a:ext cx="5589151" cy="1252534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6357" y="1588543"/>
            <a:ext cx="2741417" cy="778521"/>
          </a:xfrm>
        </p:spPr>
        <p:txBody>
          <a:bodyPr anchor="b"/>
          <a:lstStyle>
            <a:lvl1pPr marL="0" indent="0">
              <a:buNone/>
              <a:defRPr sz="1701" b="1"/>
            </a:lvl1pPr>
            <a:lvl2pPr marL="324018" indent="0">
              <a:buNone/>
              <a:defRPr sz="1417" b="1"/>
            </a:lvl2pPr>
            <a:lvl3pPr marL="648035" indent="0">
              <a:buNone/>
              <a:defRPr sz="1276" b="1"/>
            </a:lvl3pPr>
            <a:lvl4pPr marL="972053" indent="0">
              <a:buNone/>
              <a:defRPr sz="1134" b="1"/>
            </a:lvl4pPr>
            <a:lvl5pPr marL="1296071" indent="0">
              <a:buNone/>
              <a:defRPr sz="1134" b="1"/>
            </a:lvl5pPr>
            <a:lvl6pPr marL="1620088" indent="0">
              <a:buNone/>
              <a:defRPr sz="1134" b="1"/>
            </a:lvl6pPr>
            <a:lvl7pPr marL="1944106" indent="0">
              <a:buNone/>
              <a:defRPr sz="1134" b="1"/>
            </a:lvl7pPr>
            <a:lvl8pPr marL="2268123" indent="0">
              <a:buNone/>
              <a:defRPr sz="1134" b="1"/>
            </a:lvl8pPr>
            <a:lvl9pPr marL="2592141" indent="0">
              <a:buNone/>
              <a:defRPr sz="1134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6357" y="2367064"/>
            <a:ext cx="2741417" cy="348159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280589" y="1588543"/>
            <a:ext cx="2754918" cy="778521"/>
          </a:xfrm>
        </p:spPr>
        <p:txBody>
          <a:bodyPr anchor="b"/>
          <a:lstStyle>
            <a:lvl1pPr marL="0" indent="0">
              <a:buNone/>
              <a:defRPr sz="1701" b="1"/>
            </a:lvl1pPr>
            <a:lvl2pPr marL="324018" indent="0">
              <a:buNone/>
              <a:defRPr sz="1417" b="1"/>
            </a:lvl2pPr>
            <a:lvl3pPr marL="648035" indent="0">
              <a:buNone/>
              <a:defRPr sz="1276" b="1"/>
            </a:lvl3pPr>
            <a:lvl4pPr marL="972053" indent="0">
              <a:buNone/>
              <a:defRPr sz="1134" b="1"/>
            </a:lvl4pPr>
            <a:lvl5pPr marL="1296071" indent="0">
              <a:buNone/>
              <a:defRPr sz="1134" b="1"/>
            </a:lvl5pPr>
            <a:lvl6pPr marL="1620088" indent="0">
              <a:buNone/>
              <a:defRPr sz="1134" b="1"/>
            </a:lvl6pPr>
            <a:lvl7pPr marL="1944106" indent="0">
              <a:buNone/>
              <a:defRPr sz="1134" b="1"/>
            </a:lvl7pPr>
            <a:lvl8pPr marL="2268123" indent="0">
              <a:buNone/>
              <a:defRPr sz="1134" b="1"/>
            </a:lvl8pPr>
            <a:lvl9pPr marL="2592141" indent="0">
              <a:buNone/>
              <a:defRPr sz="1134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280589" y="2367064"/>
            <a:ext cx="2754918" cy="348159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7086C-0C4C-3449-91FA-3D214E3305F6}" type="datetimeFigureOut">
              <a:rPr lang="en-GB" smtClean="0"/>
              <a:t>17/08/2024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7AD41-138F-3A4A-92AF-8958CD089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1763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7086C-0C4C-3449-91FA-3D214E3305F6}" type="datetimeFigureOut">
              <a:rPr lang="en-GB" smtClean="0"/>
              <a:t>17/08/2024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7AD41-138F-3A4A-92AF-8958CD089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62707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7086C-0C4C-3449-91FA-3D214E3305F6}" type="datetimeFigureOut">
              <a:rPr lang="en-GB" smtClean="0"/>
              <a:t>17/08/2024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7AD41-138F-3A4A-92AF-8958CD089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20167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6356" y="432012"/>
            <a:ext cx="2090025" cy="1512041"/>
          </a:xfrm>
        </p:spPr>
        <p:txBody>
          <a:bodyPr anchor="b"/>
          <a:lstStyle>
            <a:lvl1pPr>
              <a:defRPr sz="2268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54918" y="933027"/>
            <a:ext cx="3280589" cy="4605124"/>
          </a:xfrm>
        </p:spPr>
        <p:txBody>
          <a:bodyPr/>
          <a:lstStyle>
            <a:lvl1pPr>
              <a:defRPr sz="2268"/>
            </a:lvl1pPr>
            <a:lvl2pPr>
              <a:defRPr sz="1984"/>
            </a:lvl2pPr>
            <a:lvl3pPr>
              <a:defRPr sz="1701"/>
            </a:lvl3pPr>
            <a:lvl4pPr>
              <a:defRPr sz="1417"/>
            </a:lvl4pPr>
            <a:lvl5pPr>
              <a:defRPr sz="1417"/>
            </a:lvl5pPr>
            <a:lvl6pPr>
              <a:defRPr sz="1417"/>
            </a:lvl6pPr>
            <a:lvl7pPr>
              <a:defRPr sz="1417"/>
            </a:lvl7pPr>
            <a:lvl8pPr>
              <a:defRPr sz="1417"/>
            </a:lvl8pPr>
            <a:lvl9pPr>
              <a:defRPr sz="1417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6356" y="1944052"/>
            <a:ext cx="2090025" cy="3601598"/>
          </a:xfrm>
        </p:spPr>
        <p:txBody>
          <a:bodyPr/>
          <a:lstStyle>
            <a:lvl1pPr marL="0" indent="0">
              <a:buNone/>
              <a:defRPr sz="1134"/>
            </a:lvl1pPr>
            <a:lvl2pPr marL="324018" indent="0">
              <a:buNone/>
              <a:defRPr sz="992"/>
            </a:lvl2pPr>
            <a:lvl3pPr marL="648035" indent="0">
              <a:buNone/>
              <a:defRPr sz="850"/>
            </a:lvl3pPr>
            <a:lvl4pPr marL="972053" indent="0">
              <a:buNone/>
              <a:defRPr sz="709"/>
            </a:lvl4pPr>
            <a:lvl5pPr marL="1296071" indent="0">
              <a:buNone/>
              <a:defRPr sz="709"/>
            </a:lvl5pPr>
            <a:lvl6pPr marL="1620088" indent="0">
              <a:buNone/>
              <a:defRPr sz="709"/>
            </a:lvl6pPr>
            <a:lvl7pPr marL="1944106" indent="0">
              <a:buNone/>
              <a:defRPr sz="709"/>
            </a:lvl7pPr>
            <a:lvl8pPr marL="2268123" indent="0">
              <a:buNone/>
              <a:defRPr sz="709"/>
            </a:lvl8pPr>
            <a:lvl9pPr marL="2592141" indent="0">
              <a:buNone/>
              <a:defRPr sz="709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7086C-0C4C-3449-91FA-3D214E3305F6}" type="datetimeFigureOut">
              <a:rPr lang="en-GB" smtClean="0"/>
              <a:t>17/08/2024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7AD41-138F-3A4A-92AF-8958CD089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41389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6356" y="432012"/>
            <a:ext cx="2090025" cy="1512041"/>
          </a:xfrm>
        </p:spPr>
        <p:txBody>
          <a:bodyPr anchor="b"/>
          <a:lstStyle>
            <a:lvl1pPr>
              <a:defRPr sz="2268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754918" y="933027"/>
            <a:ext cx="3280589" cy="4605124"/>
          </a:xfrm>
        </p:spPr>
        <p:txBody>
          <a:bodyPr anchor="t"/>
          <a:lstStyle>
            <a:lvl1pPr marL="0" indent="0">
              <a:buNone/>
              <a:defRPr sz="2268"/>
            </a:lvl1pPr>
            <a:lvl2pPr marL="324018" indent="0">
              <a:buNone/>
              <a:defRPr sz="1984"/>
            </a:lvl2pPr>
            <a:lvl3pPr marL="648035" indent="0">
              <a:buNone/>
              <a:defRPr sz="1701"/>
            </a:lvl3pPr>
            <a:lvl4pPr marL="972053" indent="0">
              <a:buNone/>
              <a:defRPr sz="1417"/>
            </a:lvl4pPr>
            <a:lvl5pPr marL="1296071" indent="0">
              <a:buNone/>
              <a:defRPr sz="1417"/>
            </a:lvl5pPr>
            <a:lvl6pPr marL="1620088" indent="0">
              <a:buNone/>
              <a:defRPr sz="1417"/>
            </a:lvl6pPr>
            <a:lvl7pPr marL="1944106" indent="0">
              <a:buNone/>
              <a:defRPr sz="1417"/>
            </a:lvl7pPr>
            <a:lvl8pPr marL="2268123" indent="0">
              <a:buNone/>
              <a:defRPr sz="1417"/>
            </a:lvl8pPr>
            <a:lvl9pPr marL="2592141" indent="0">
              <a:buNone/>
              <a:defRPr sz="1417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6356" y="1944052"/>
            <a:ext cx="2090025" cy="3601598"/>
          </a:xfrm>
        </p:spPr>
        <p:txBody>
          <a:bodyPr/>
          <a:lstStyle>
            <a:lvl1pPr marL="0" indent="0">
              <a:buNone/>
              <a:defRPr sz="1134"/>
            </a:lvl1pPr>
            <a:lvl2pPr marL="324018" indent="0">
              <a:buNone/>
              <a:defRPr sz="992"/>
            </a:lvl2pPr>
            <a:lvl3pPr marL="648035" indent="0">
              <a:buNone/>
              <a:defRPr sz="850"/>
            </a:lvl3pPr>
            <a:lvl4pPr marL="972053" indent="0">
              <a:buNone/>
              <a:defRPr sz="709"/>
            </a:lvl4pPr>
            <a:lvl5pPr marL="1296071" indent="0">
              <a:buNone/>
              <a:defRPr sz="709"/>
            </a:lvl5pPr>
            <a:lvl6pPr marL="1620088" indent="0">
              <a:buNone/>
              <a:defRPr sz="709"/>
            </a:lvl6pPr>
            <a:lvl7pPr marL="1944106" indent="0">
              <a:buNone/>
              <a:defRPr sz="709"/>
            </a:lvl7pPr>
            <a:lvl8pPr marL="2268123" indent="0">
              <a:buNone/>
              <a:defRPr sz="709"/>
            </a:lvl8pPr>
            <a:lvl9pPr marL="2592141" indent="0">
              <a:buNone/>
              <a:defRPr sz="709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7086C-0C4C-3449-91FA-3D214E3305F6}" type="datetimeFigureOut">
              <a:rPr lang="en-GB" smtClean="0"/>
              <a:t>17/08/2024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7AD41-138F-3A4A-92AF-8958CD089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44835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45512" y="345011"/>
            <a:ext cx="5589151" cy="12525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5512" y="1725046"/>
            <a:ext cx="5589151" cy="41116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45512" y="6006164"/>
            <a:ext cx="1458039" cy="3450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D7086C-0C4C-3449-91FA-3D214E3305F6}" type="datetimeFigureOut">
              <a:rPr lang="en-GB" smtClean="0"/>
              <a:t>17/08/2024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46558" y="6006164"/>
            <a:ext cx="2187059" cy="3450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6624" y="6006164"/>
            <a:ext cx="1458039" cy="3450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D7AD41-138F-3A4A-92AF-8958CD089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2378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48035" rtl="0" eaLnBrk="1" latinLnBrk="0" hangingPunct="1">
        <a:lnSpc>
          <a:spcPct val="90000"/>
        </a:lnSpc>
        <a:spcBef>
          <a:spcPct val="0"/>
        </a:spcBef>
        <a:buNone/>
        <a:defRPr sz="311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2009" indent="-162009" algn="l" defTabSz="648035" rtl="0" eaLnBrk="1" latinLnBrk="0" hangingPunct="1">
        <a:lnSpc>
          <a:spcPct val="90000"/>
        </a:lnSpc>
        <a:spcBef>
          <a:spcPts val="709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486026" indent="-162009" algn="l" defTabSz="648035" rtl="0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2pPr>
      <a:lvl3pPr marL="810044" indent="-162009" algn="l" defTabSz="648035" rtl="0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3pPr>
      <a:lvl4pPr marL="1134062" indent="-162009" algn="l" defTabSz="648035" rtl="0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276" kern="1200">
          <a:solidFill>
            <a:schemeClr val="tx1"/>
          </a:solidFill>
          <a:latin typeface="+mn-lt"/>
          <a:ea typeface="+mn-ea"/>
          <a:cs typeface="+mn-cs"/>
        </a:defRPr>
      </a:lvl4pPr>
      <a:lvl5pPr marL="1458079" indent="-162009" algn="l" defTabSz="648035" rtl="0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276" kern="1200">
          <a:solidFill>
            <a:schemeClr val="tx1"/>
          </a:solidFill>
          <a:latin typeface="+mn-lt"/>
          <a:ea typeface="+mn-ea"/>
          <a:cs typeface="+mn-cs"/>
        </a:defRPr>
      </a:lvl5pPr>
      <a:lvl6pPr marL="1782097" indent="-162009" algn="l" defTabSz="648035" rtl="0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276" kern="1200">
          <a:solidFill>
            <a:schemeClr val="tx1"/>
          </a:solidFill>
          <a:latin typeface="+mn-lt"/>
          <a:ea typeface="+mn-ea"/>
          <a:cs typeface="+mn-cs"/>
        </a:defRPr>
      </a:lvl6pPr>
      <a:lvl7pPr marL="2106115" indent="-162009" algn="l" defTabSz="648035" rtl="0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276" kern="1200">
          <a:solidFill>
            <a:schemeClr val="tx1"/>
          </a:solidFill>
          <a:latin typeface="+mn-lt"/>
          <a:ea typeface="+mn-ea"/>
          <a:cs typeface="+mn-cs"/>
        </a:defRPr>
      </a:lvl7pPr>
      <a:lvl8pPr marL="2430132" indent="-162009" algn="l" defTabSz="648035" rtl="0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276" kern="1200">
          <a:solidFill>
            <a:schemeClr val="tx1"/>
          </a:solidFill>
          <a:latin typeface="+mn-lt"/>
          <a:ea typeface="+mn-ea"/>
          <a:cs typeface="+mn-cs"/>
        </a:defRPr>
      </a:lvl8pPr>
      <a:lvl9pPr marL="2754150" indent="-162009" algn="l" defTabSz="648035" rtl="0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27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48035" rtl="0" eaLnBrk="1" latinLnBrk="0" hangingPunct="1">
        <a:defRPr sz="1276" kern="1200">
          <a:solidFill>
            <a:schemeClr val="tx1"/>
          </a:solidFill>
          <a:latin typeface="+mn-lt"/>
          <a:ea typeface="+mn-ea"/>
          <a:cs typeface="+mn-cs"/>
        </a:defRPr>
      </a:lvl1pPr>
      <a:lvl2pPr marL="324018" algn="l" defTabSz="648035" rtl="0" eaLnBrk="1" latinLnBrk="0" hangingPunct="1">
        <a:defRPr sz="1276" kern="1200">
          <a:solidFill>
            <a:schemeClr val="tx1"/>
          </a:solidFill>
          <a:latin typeface="+mn-lt"/>
          <a:ea typeface="+mn-ea"/>
          <a:cs typeface="+mn-cs"/>
        </a:defRPr>
      </a:lvl2pPr>
      <a:lvl3pPr marL="648035" algn="l" defTabSz="648035" rtl="0" eaLnBrk="1" latinLnBrk="0" hangingPunct="1">
        <a:defRPr sz="1276" kern="1200">
          <a:solidFill>
            <a:schemeClr val="tx1"/>
          </a:solidFill>
          <a:latin typeface="+mn-lt"/>
          <a:ea typeface="+mn-ea"/>
          <a:cs typeface="+mn-cs"/>
        </a:defRPr>
      </a:lvl3pPr>
      <a:lvl4pPr marL="972053" algn="l" defTabSz="648035" rtl="0" eaLnBrk="1" latinLnBrk="0" hangingPunct="1">
        <a:defRPr sz="1276" kern="1200">
          <a:solidFill>
            <a:schemeClr val="tx1"/>
          </a:solidFill>
          <a:latin typeface="+mn-lt"/>
          <a:ea typeface="+mn-ea"/>
          <a:cs typeface="+mn-cs"/>
        </a:defRPr>
      </a:lvl4pPr>
      <a:lvl5pPr marL="1296071" algn="l" defTabSz="648035" rtl="0" eaLnBrk="1" latinLnBrk="0" hangingPunct="1">
        <a:defRPr sz="1276" kern="1200">
          <a:solidFill>
            <a:schemeClr val="tx1"/>
          </a:solidFill>
          <a:latin typeface="+mn-lt"/>
          <a:ea typeface="+mn-ea"/>
          <a:cs typeface="+mn-cs"/>
        </a:defRPr>
      </a:lvl5pPr>
      <a:lvl6pPr marL="1620088" algn="l" defTabSz="648035" rtl="0" eaLnBrk="1" latinLnBrk="0" hangingPunct="1">
        <a:defRPr sz="1276" kern="1200">
          <a:solidFill>
            <a:schemeClr val="tx1"/>
          </a:solidFill>
          <a:latin typeface="+mn-lt"/>
          <a:ea typeface="+mn-ea"/>
          <a:cs typeface="+mn-cs"/>
        </a:defRPr>
      </a:lvl6pPr>
      <a:lvl7pPr marL="1944106" algn="l" defTabSz="648035" rtl="0" eaLnBrk="1" latinLnBrk="0" hangingPunct="1">
        <a:defRPr sz="1276" kern="1200">
          <a:solidFill>
            <a:schemeClr val="tx1"/>
          </a:solidFill>
          <a:latin typeface="+mn-lt"/>
          <a:ea typeface="+mn-ea"/>
          <a:cs typeface="+mn-cs"/>
        </a:defRPr>
      </a:lvl7pPr>
      <a:lvl8pPr marL="2268123" algn="l" defTabSz="648035" rtl="0" eaLnBrk="1" latinLnBrk="0" hangingPunct="1">
        <a:defRPr sz="1276" kern="1200">
          <a:solidFill>
            <a:schemeClr val="tx1"/>
          </a:solidFill>
          <a:latin typeface="+mn-lt"/>
          <a:ea typeface="+mn-ea"/>
          <a:cs typeface="+mn-cs"/>
        </a:defRPr>
      </a:lvl8pPr>
      <a:lvl9pPr marL="2592141" algn="l" defTabSz="648035" rtl="0" eaLnBrk="1" latinLnBrk="0" hangingPunct="1">
        <a:defRPr sz="127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slide" Target="slide1.xml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5" name="Slide Zoom 4">
                <a:extLst>
                  <a:ext uri="{FF2B5EF4-FFF2-40B4-BE49-F238E27FC236}">
                    <a16:creationId xmlns:a16="http://schemas.microsoft.com/office/drawing/2014/main" id="{9F873ABD-1FB8-6D2D-FFBB-48076C7B1DD0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397584556"/>
                  </p:ext>
                </p:extLst>
              </p:nvPr>
            </p:nvGraphicFramePr>
            <p:xfrm>
              <a:off x="720000" y="720000"/>
              <a:ext cx="1440000" cy="1440000"/>
            </p:xfrm>
            <a:graphic>
              <a:graphicData uri="http://schemas.microsoft.com/office/powerpoint/2016/slidezoom">
                <pslz:sldZm>
                  <pslz:sldZmObj sldId="256" cId="2091751467">
                    <pslz:zmPr id="{DFAC8805-4774-5041-9064-8C2B6CC9B5A2}" returnToParent="0" transitionDur="1000" showBg="0">
                      <p166:blipFill xmlns:p166="http://schemas.microsoft.com/office/powerpoint/2016/6/main">
                        <a:blip r:embed="rId2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440000" cy="1440000"/>
                        </a:xfrm>
                        <a:prstGeom prst="rect">
                          <a:avLst/>
                        </a:prstGeom>
                        <a:effectLst>
                          <a:glow rad="12700">
                            <a:srgbClr val="FFC000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5" name="Slide Zoom 4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9F873ABD-1FB8-6D2D-FFBB-48076C7B1DD0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720000" y="720000"/>
                <a:ext cx="1440000" cy="1440000"/>
              </a:xfrm>
              <a:prstGeom prst="rect">
                <a:avLst/>
              </a:prstGeom>
              <a:effectLst>
                <a:glow rad="12700">
                  <a:srgbClr val="FFC000"/>
                </a:glow>
              </a:effectLst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6" name="Slide Zoom 5">
                <a:extLst>
                  <a:ext uri="{FF2B5EF4-FFF2-40B4-BE49-F238E27FC236}">
                    <a16:creationId xmlns:a16="http://schemas.microsoft.com/office/drawing/2014/main" id="{C3AC5F2C-C952-198C-5E6C-425D147D0F93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502119042"/>
                  </p:ext>
                </p:extLst>
              </p:nvPr>
            </p:nvGraphicFramePr>
            <p:xfrm>
              <a:off x="2340000" y="180000"/>
              <a:ext cx="1800000" cy="1800000"/>
            </p:xfrm>
            <a:graphic>
              <a:graphicData uri="http://schemas.microsoft.com/office/powerpoint/2016/slidezoom">
                <pslz:sldZm>
                  <pslz:sldZmObj sldId="256" cId="2091751467">
                    <pslz:zmPr id="{DFAC8805-4774-5041-9064-8C2B6CC9B5A2}" returnToParent="0" transitionDur="1000" showBg="0">
                      <p166:blipFill xmlns:p166="http://schemas.microsoft.com/office/powerpoint/2016/6/main">
                        <a:blip r:embed="rId4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800000" cy="1800000"/>
                        </a:xfrm>
                        <a:prstGeom prst="rect">
                          <a:avLst/>
                        </a:prstGeom>
                        <a:effectLst>
                          <a:glow rad="12700">
                            <a:srgbClr val="FFFF00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6" name="Slide Zoom 5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C3AC5F2C-C952-198C-5E6C-425D147D0F93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340000" y="180000"/>
                <a:ext cx="1800000" cy="1800000"/>
              </a:xfrm>
              <a:prstGeom prst="rect">
                <a:avLst/>
              </a:prstGeom>
              <a:effectLst>
                <a:glow rad="12700">
                  <a:srgbClr val="FFFF00"/>
                </a:glow>
              </a:effectLst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7" name="Slide Zoom 6">
                <a:extLst>
                  <a:ext uri="{FF2B5EF4-FFF2-40B4-BE49-F238E27FC236}">
                    <a16:creationId xmlns:a16="http://schemas.microsoft.com/office/drawing/2014/main" id="{304FDC7D-4022-C792-3A01-E40830AFD07C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465601248"/>
                  </p:ext>
                </p:extLst>
              </p:nvPr>
            </p:nvGraphicFramePr>
            <p:xfrm>
              <a:off x="4320000" y="720000"/>
              <a:ext cx="1440000" cy="1440000"/>
            </p:xfrm>
            <a:graphic>
              <a:graphicData uri="http://schemas.microsoft.com/office/powerpoint/2016/slidezoom">
                <pslz:sldZm>
                  <pslz:sldZmObj sldId="256" cId="2091751467">
                    <pslz:zmPr id="{DFAC8805-4774-5041-9064-8C2B6CC9B5A2}" returnToParent="0" transitionDur="1000" showBg="0">
                      <p166:blipFill xmlns:p166="http://schemas.microsoft.com/office/powerpoint/2016/6/main">
                        <a:blip r:embed="rId5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440000" cy="1440000"/>
                        </a:xfrm>
                        <a:prstGeom prst="rect">
                          <a:avLst/>
                        </a:prstGeom>
                        <a:effectLst>
                          <a:glow rad="12700">
                            <a:srgbClr val="FFC000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7" name="Slide Zoom 6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304FDC7D-4022-C792-3A01-E40830AFD07C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320000" y="720000"/>
                <a:ext cx="1440000" cy="1440000"/>
              </a:xfrm>
              <a:prstGeom prst="rect">
                <a:avLst/>
              </a:prstGeom>
              <a:effectLst>
                <a:glow rad="12700">
                  <a:srgbClr val="FFC000"/>
                </a:glow>
              </a:effectLst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8" name="Slide Zoom 7">
                <a:extLst>
                  <a:ext uri="{FF2B5EF4-FFF2-40B4-BE49-F238E27FC236}">
                    <a16:creationId xmlns:a16="http://schemas.microsoft.com/office/drawing/2014/main" id="{D8E59A96-41B1-1A67-AAC1-BEC721E08885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132663487"/>
                  </p:ext>
                </p:extLst>
              </p:nvPr>
            </p:nvGraphicFramePr>
            <p:xfrm>
              <a:off x="180000" y="2340000"/>
              <a:ext cx="1800000" cy="1800000"/>
            </p:xfrm>
            <a:graphic>
              <a:graphicData uri="http://schemas.microsoft.com/office/powerpoint/2016/slidezoom">
                <pslz:sldZm>
                  <pslz:sldZmObj sldId="256" cId="2091751467">
                    <pslz:zmPr id="{DFAC8805-4774-5041-9064-8C2B6CC9B5A2}" returnToParent="0" transitionDur="1000" showBg="0">
                      <p166:blipFill xmlns:p166="http://schemas.microsoft.com/office/powerpoint/2016/6/main">
                        <a:blip r:embed="rId6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800000" cy="1800000"/>
                        </a:xfrm>
                        <a:prstGeom prst="rect">
                          <a:avLst/>
                        </a:prstGeom>
                        <a:effectLst>
                          <a:glow rad="12700">
                            <a:srgbClr val="FFFF00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8" name="Slide Zoom 7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D8E59A96-41B1-1A67-AAC1-BEC721E08885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80000" y="2340000"/>
                <a:ext cx="1800000" cy="1800000"/>
              </a:xfrm>
              <a:prstGeom prst="rect">
                <a:avLst/>
              </a:prstGeom>
              <a:effectLst>
                <a:glow rad="12700">
                  <a:srgbClr val="FFFF00"/>
                </a:glow>
              </a:effectLst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9" name="Slide Zoom 8">
                <a:extLst>
                  <a:ext uri="{FF2B5EF4-FFF2-40B4-BE49-F238E27FC236}">
                    <a16:creationId xmlns:a16="http://schemas.microsoft.com/office/drawing/2014/main" id="{7594CDD3-D383-E137-511D-841491BF692F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382856432"/>
                  </p:ext>
                </p:extLst>
              </p:nvPr>
            </p:nvGraphicFramePr>
            <p:xfrm>
              <a:off x="4500000" y="2340000"/>
              <a:ext cx="1800000" cy="1800000"/>
            </p:xfrm>
            <a:graphic>
              <a:graphicData uri="http://schemas.microsoft.com/office/powerpoint/2016/slidezoom">
                <pslz:sldZm>
                  <pslz:sldZmObj sldId="256" cId="2091751467">
                    <pslz:zmPr id="{DFAC8805-4774-5041-9064-8C2B6CC9B5A2}" returnToParent="0" transitionDur="1000" showBg="0">
                      <p166:blipFill xmlns:p166="http://schemas.microsoft.com/office/powerpoint/2016/6/main">
                        <a:blip r:embed="rId7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800000" cy="1800000"/>
                        </a:xfrm>
                        <a:prstGeom prst="rect">
                          <a:avLst/>
                        </a:prstGeom>
                        <a:effectLst>
                          <a:glow rad="12700">
                            <a:srgbClr val="FFFF00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9" name="Slide Zoom 8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7594CDD3-D383-E137-511D-841491BF692F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4500000" y="2340000"/>
                <a:ext cx="1800000" cy="1800000"/>
              </a:xfrm>
              <a:prstGeom prst="rect">
                <a:avLst/>
              </a:prstGeom>
              <a:effectLst>
                <a:glow rad="12700">
                  <a:srgbClr val="FFFF00"/>
                </a:glow>
              </a:effectLst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10" name="Slide Zoom 9">
                <a:extLst>
                  <a:ext uri="{FF2B5EF4-FFF2-40B4-BE49-F238E27FC236}">
                    <a16:creationId xmlns:a16="http://schemas.microsoft.com/office/drawing/2014/main" id="{57E3EB18-63F2-E90A-8725-4A22FA52FA81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594484658"/>
                  </p:ext>
                </p:extLst>
              </p:nvPr>
            </p:nvGraphicFramePr>
            <p:xfrm>
              <a:off x="720000" y="4320000"/>
              <a:ext cx="1440000" cy="1440000"/>
            </p:xfrm>
            <a:graphic>
              <a:graphicData uri="http://schemas.microsoft.com/office/powerpoint/2016/slidezoom">
                <pslz:sldZm>
                  <pslz:sldZmObj sldId="256" cId="2091751467">
                    <pslz:zmPr id="{DFAC8805-4774-5041-9064-8C2B6CC9B5A2}" returnToParent="0" transitionDur="1000" showBg="0">
                      <p166:blipFill xmlns:p166="http://schemas.microsoft.com/office/powerpoint/2016/6/main">
                        <a:blip r:embed="rId8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440000" cy="1440000"/>
                        </a:xfrm>
                        <a:prstGeom prst="rect">
                          <a:avLst/>
                        </a:prstGeom>
                        <a:effectLst>
                          <a:glow rad="12700">
                            <a:srgbClr val="FFC000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10" name="Slide Zoom 9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57E3EB18-63F2-E90A-8725-4A22FA52FA81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720000" y="4320000"/>
                <a:ext cx="1440000" cy="1440000"/>
              </a:xfrm>
              <a:prstGeom prst="rect">
                <a:avLst/>
              </a:prstGeom>
              <a:effectLst>
                <a:glow rad="12700">
                  <a:srgbClr val="FFC000"/>
                </a:glow>
              </a:effectLst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11" name="Slide Zoom 10">
                <a:extLst>
                  <a:ext uri="{FF2B5EF4-FFF2-40B4-BE49-F238E27FC236}">
                    <a16:creationId xmlns:a16="http://schemas.microsoft.com/office/drawing/2014/main" id="{66E92FBD-0794-3392-DFB5-EE3731273C5B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712042165"/>
                  </p:ext>
                </p:extLst>
              </p:nvPr>
            </p:nvGraphicFramePr>
            <p:xfrm>
              <a:off x="2340000" y="4500000"/>
              <a:ext cx="1800000" cy="1800000"/>
            </p:xfrm>
            <a:graphic>
              <a:graphicData uri="http://schemas.microsoft.com/office/powerpoint/2016/slidezoom">
                <pslz:sldZm>
                  <pslz:sldZmObj sldId="256" cId="2091751467">
                    <pslz:zmPr id="{DFAC8805-4774-5041-9064-8C2B6CC9B5A2}" returnToParent="0" transitionDur="1000" showBg="0">
                      <p166:blipFill xmlns:p166="http://schemas.microsoft.com/office/powerpoint/2016/6/main">
                        <a:blip r:embed="rId9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800000" cy="1800000"/>
                        </a:xfrm>
                        <a:prstGeom prst="rect">
                          <a:avLst/>
                        </a:prstGeom>
                        <a:effectLst>
                          <a:glow rad="12700">
                            <a:srgbClr val="FFFF00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11" name="Slide Zoom 10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66E92FBD-0794-3392-DFB5-EE3731273C5B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2340000" y="4500000"/>
                <a:ext cx="1800000" cy="1800000"/>
              </a:xfrm>
              <a:prstGeom prst="rect">
                <a:avLst/>
              </a:prstGeom>
              <a:effectLst>
                <a:glow rad="12700">
                  <a:srgbClr val="FFFF00"/>
                </a:glow>
              </a:effectLst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12" name="Slide Zoom 11">
                <a:extLst>
                  <a:ext uri="{FF2B5EF4-FFF2-40B4-BE49-F238E27FC236}">
                    <a16:creationId xmlns:a16="http://schemas.microsoft.com/office/drawing/2014/main" id="{699FAA81-67A7-0F30-8DBC-9FA5C3519032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339907495"/>
                  </p:ext>
                </p:extLst>
              </p:nvPr>
            </p:nvGraphicFramePr>
            <p:xfrm>
              <a:off x="4320000" y="4320000"/>
              <a:ext cx="1440000" cy="1440000"/>
            </p:xfrm>
            <a:graphic>
              <a:graphicData uri="http://schemas.microsoft.com/office/powerpoint/2016/slidezoom">
                <pslz:sldZm>
                  <pslz:sldZmObj sldId="256" cId="2091751467">
                    <pslz:zmPr id="{DFAC8805-4774-5041-9064-8C2B6CC9B5A2}" returnToParent="0" transitionDur="1000" showBg="0">
                      <p166:blipFill xmlns:p166="http://schemas.microsoft.com/office/powerpoint/2016/6/main">
                        <a:blip r:embed="rId10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440000" cy="1440000"/>
                        </a:xfrm>
                        <a:prstGeom prst="rect">
                          <a:avLst/>
                        </a:prstGeom>
                        <a:effectLst>
                          <a:glow rad="12700">
                            <a:srgbClr val="FFC000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12" name="Slide Zoom 11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699FAA81-67A7-0F30-8DBC-9FA5C3519032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4320000" y="4320000"/>
                <a:ext cx="1440000" cy="1440000"/>
              </a:xfrm>
              <a:prstGeom prst="rect">
                <a:avLst/>
              </a:prstGeom>
              <a:effectLst>
                <a:glow rad="12700">
                  <a:srgbClr val="FFC000"/>
                </a:glow>
              </a:effectLst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2" name="Slide Zoom 1">
                <a:extLst>
                  <a:ext uri="{FF2B5EF4-FFF2-40B4-BE49-F238E27FC236}">
                    <a16:creationId xmlns:a16="http://schemas.microsoft.com/office/drawing/2014/main" id="{34B31662-11E7-38DF-A078-8FC3295A10C7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617089667"/>
                  </p:ext>
                </p:extLst>
              </p:nvPr>
            </p:nvGraphicFramePr>
            <p:xfrm>
              <a:off x="1980000" y="1980000"/>
              <a:ext cx="2520000" cy="2520000"/>
            </p:xfrm>
            <a:graphic>
              <a:graphicData uri="http://schemas.microsoft.com/office/powerpoint/2016/slidezoom">
                <pslz:sldZm>
                  <pslz:sldZmObj sldId="256" cId="2091751467">
                    <pslz:zmPr id="{DFAC8805-4774-5041-9064-8C2B6CC9B5A2}" returnToParent="0" transitionDur="1000" showBg="0">
                      <p166:blipFill xmlns:p166="http://schemas.microsoft.com/office/powerpoint/2016/6/main">
                        <a:blip r:embed="rId11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520000" cy="2520000"/>
                        </a:xfrm>
                        <a:prstGeom prst="rect">
                          <a:avLst/>
                        </a:prstGeom>
                        <a:effectLst>
                          <a:glow rad="12700">
                            <a:srgbClr val="FF0000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2" name="Slide Zoom 1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34B31662-11E7-38DF-A078-8FC3295A10C7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1980000" y="1980000"/>
                <a:ext cx="2520000" cy="2520000"/>
              </a:xfrm>
              <a:prstGeom prst="rect">
                <a:avLst/>
              </a:prstGeom>
              <a:effectLst>
                <a:glow rad="12700">
                  <a:srgbClr val="FF0000"/>
                </a:glow>
              </a:effectLst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0917514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</TotalTime>
  <Words>0</Words>
  <Application>Microsoft Macintosh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Emlyn Corrin</dc:creator>
  <cp:lastModifiedBy>Emlyn Corrin</cp:lastModifiedBy>
  <cp:revision>6</cp:revision>
  <dcterms:created xsi:type="dcterms:W3CDTF">2024-06-01T13:20:17Z</dcterms:created>
  <dcterms:modified xsi:type="dcterms:W3CDTF">2024-08-17T15:55:39Z</dcterms:modified>
</cp:coreProperties>
</file>