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8"/>
  </p:normalViewPr>
  <p:slideViewPr>
    <p:cSldViewPr snapToGrid="0">
      <p:cViewPr varScale="1">
        <p:scale>
          <a:sx n="92" d="100"/>
          <a:sy n="92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13C8-AA20-A142-9D5D-A4E0DE35CCBE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79A9B-DDED-334D-AE76-1CA16F37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79A9B-DDED-334D-AE76-1CA16F379F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6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2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0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8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11FB-220A-394A-90E0-58F6C6FB99B4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50.png"/><Relationship Id="rId18" Type="http://schemas.openxmlformats.org/officeDocument/2006/relationships/image" Target="../media/image8.png"/><Relationship Id="rId3" Type="http://schemas.openxmlformats.org/officeDocument/2006/relationships/image" Target="../media/image1.png"/><Relationship Id="rId21" Type="http://schemas.openxmlformats.org/officeDocument/2006/relationships/image" Target="../media/image90.png"/><Relationship Id="rId7" Type="http://schemas.openxmlformats.org/officeDocument/2006/relationships/image" Target="../media/image20.png"/><Relationship Id="rId12" Type="http://schemas.openxmlformats.org/officeDocument/2006/relationships/image" Target="../media/image5.png"/><Relationship Id="rId17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40.png"/><Relationship Id="rId5" Type="http://schemas.openxmlformats.org/officeDocument/2006/relationships/image" Target="../media/image10.png"/><Relationship Id="rId15" Type="http://schemas.openxmlformats.org/officeDocument/2006/relationships/image" Target="../media/image60.png"/><Relationship Id="rId10" Type="http://schemas.openxmlformats.org/officeDocument/2006/relationships/image" Target="../media/image4.png"/><Relationship Id="rId19" Type="http://schemas.openxmlformats.org/officeDocument/2006/relationships/image" Target="../media/image80.png"/><Relationship Id="rId4" Type="http://schemas.openxmlformats.org/officeDocument/2006/relationships/slide" Target="slide1.xml"/><Relationship Id="rId9" Type="http://schemas.openxmlformats.org/officeDocument/2006/relationships/image" Target="../media/image30.png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7758461"/>
                  </p:ext>
                </p:extLst>
              </p:nvPr>
            </p:nvGraphicFramePr>
            <p:xfrm>
              <a:off x="6480000" y="459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0000" y="459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2AA7A784-EA60-D3CD-27E7-ADE5E94006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668677"/>
                  </p:ext>
                </p:extLst>
              </p:nvPr>
            </p:nvGraphicFramePr>
            <p:xfrm>
              <a:off x="0" y="189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AA7A784-EA60-D3CD-27E7-ADE5E94006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189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2902498"/>
                  </p:ext>
                </p:extLst>
              </p:nvPr>
            </p:nvGraphicFramePr>
            <p:xfrm>
              <a:off x="1890000" y="648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90000" y="648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E741E317-8A56-8D76-D91A-F3631DAF4E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7174830"/>
                  </p:ext>
                </p:extLst>
              </p:nvPr>
            </p:nvGraphicFramePr>
            <p:xfrm>
              <a:off x="6480000" y="189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Slide Zoom 1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741E317-8A56-8D76-D91A-F3631DAF4E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0000" y="189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5D27FF98-A14B-E4B0-7DB0-1A3E07FD47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87993264"/>
                  </p:ext>
                </p:extLst>
              </p:nvPr>
            </p:nvGraphicFramePr>
            <p:xfrm>
              <a:off x="4590000" y="648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9" name="Slide Zoom 1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D27FF98-A14B-E4B0-7DB0-1A3E07FD47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90000" y="648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2418477"/>
                  </p:ext>
                </p:extLst>
              </p:nvPr>
            </p:nvGraphicFramePr>
            <p:xfrm>
              <a:off x="0" y="459000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0" name="Slide Zoom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0" y="459000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61824492"/>
                  </p:ext>
                </p:extLst>
              </p:nvPr>
            </p:nvGraphicFramePr>
            <p:xfrm>
              <a:off x="1890000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1" name="Slide 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90000" y="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353291A1-D85C-6747-FC1F-5FBF2DB9EF9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84101782"/>
                  </p:ext>
                </p:extLst>
              </p:nvPr>
            </p:nvGraphicFramePr>
            <p:xfrm>
              <a:off x="4590000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2" name="Slide Zoom 2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53291A1-D85C-6747-FC1F-5FBF2DB9EF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90000" y="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FB388A2-81B7-4C1A-1B8C-E2C39DDA3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65460910"/>
                  </p:ext>
                </p:extLst>
              </p:nvPr>
            </p:nvGraphicFramePr>
            <p:xfrm>
              <a:off x="2160381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2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FB388A2-81B7-4C1A-1B8C-E2C39DDA3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60381" y="2160000"/>
                <a:ext cx="4320000" cy="4320000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806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2024-10-20T17:52:49Z</dcterms:created>
  <dcterms:modified xsi:type="dcterms:W3CDTF">2024-11-16T14:22:54Z</dcterms:modified>
</cp:coreProperties>
</file>