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19931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0"/>
    <p:restoredTop sz="94544"/>
  </p:normalViewPr>
  <p:slideViewPr>
    <p:cSldViewPr snapToGrid="0">
      <p:cViewPr>
        <p:scale>
          <a:sx n="108" d="100"/>
          <a:sy n="108" d="100"/>
        </p:scale>
        <p:origin x="976" y="-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178222"/>
            <a:ext cx="6119416" cy="250642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781306"/>
            <a:ext cx="5399485" cy="173816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01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850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83297"/>
            <a:ext cx="1552352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83297"/>
            <a:ext cx="456706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486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73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794831"/>
            <a:ext cx="6209407" cy="299471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817876"/>
            <a:ext cx="6209407" cy="15748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1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916484"/>
            <a:ext cx="3059708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916484"/>
            <a:ext cx="3059708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622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83299"/>
            <a:ext cx="6209407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764832"/>
            <a:ext cx="3045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629749"/>
            <a:ext cx="3045646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764832"/>
            <a:ext cx="3060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629749"/>
            <a:ext cx="3060646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47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56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76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036570"/>
            <a:ext cx="3644652" cy="5116178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04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036570"/>
            <a:ext cx="3644652" cy="5116178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56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CDC19-A6FA-514B-9EDF-1F2A3FEB69D6}" type="datetimeFigureOut">
              <a:rPr lang="en-GB" smtClean="0"/>
              <a:t>26/10/2024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06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5AD1A6D-7174-E116-46CD-541D927EA9D6}"/>
              </a:ext>
            </a:extLst>
          </p:cNvPr>
          <p:cNvCxnSpPr/>
          <p:nvPr/>
        </p:nvCxnSpPr>
        <p:spPr>
          <a:xfrm>
            <a:off x="3600000" y="5400000"/>
            <a:ext cx="0" cy="1800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D2C2B278-6024-2731-91D1-F5F61674DC0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46756719"/>
                  </p:ext>
                </p:extLst>
              </p:nvPr>
            </p:nvGraphicFramePr>
            <p:xfrm rot="960000">
              <a:off x="1649267" y="149825"/>
              <a:ext cx="5400000" cy="5400000"/>
            </p:xfrm>
            <a:graphic>
              <a:graphicData uri="http://schemas.microsoft.com/office/powerpoint/2016/slidezoom">
                <pslz:sldZm>
                  <pslz:sldZmObj sldId="256" cId="4020654227">
                    <pslz:zmPr id="{0D0DEC6D-D159-344E-BCFA-87DCBE7006C0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960000">
                          <a:off x="0" y="0"/>
                          <a:ext cx="5400000" cy="540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2C2B278-6024-2731-91D1-F5F61674DC0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960000">
                <a:off x="1649267" y="149825"/>
                <a:ext cx="5400000" cy="540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65A68B4D-B230-0F5A-D109-E037C562EA9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87678371"/>
                  </p:ext>
                </p:extLst>
              </p:nvPr>
            </p:nvGraphicFramePr>
            <p:xfrm rot="20640000">
              <a:off x="153407" y="152231"/>
              <a:ext cx="5400000" cy="5400000"/>
            </p:xfrm>
            <a:graphic>
              <a:graphicData uri="http://schemas.microsoft.com/office/powerpoint/2016/slidezoom">
                <pslz:sldZm>
                  <pslz:sldZmObj sldId="256" cId="4020654227">
                    <pslz:zmPr id="{0D0DEC6D-D159-344E-BCFA-87DCBE7006C0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0640000">
                          <a:off x="0" y="0"/>
                          <a:ext cx="5400000" cy="540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5A68B4D-B230-0F5A-D109-E037C562EA9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20640000">
                <a:off x="153407" y="152231"/>
                <a:ext cx="5400000" cy="540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20654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3</cp:revision>
  <dcterms:created xsi:type="dcterms:W3CDTF">2024-10-16T20:30:52Z</dcterms:created>
  <dcterms:modified xsi:type="dcterms:W3CDTF">2024-10-26T19:32:16Z</dcterms:modified>
</cp:coreProperties>
</file>