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08" d="100"/>
          <a:sy n="108" d="100"/>
        </p:scale>
        <p:origin x="18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1A5CD-E98E-BC41-83B8-F1149704DA9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4CB60-EBFA-2E43-B31B-4C5B87559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455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6388" y="1143000"/>
            <a:ext cx="3705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Cabbage leaf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82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09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49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43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8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5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8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0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03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61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87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5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9692-5960-C049-B491-C63969327563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D7A1-D5A6-D048-9729-307B2D29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2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0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40.png"/><Relationship Id="rId5" Type="http://schemas.openxmlformats.org/officeDocument/2006/relationships/image" Target="../media/image2.png"/><Relationship Id="rId4" Type="http://schemas.openxmlformats.org/officeDocument/2006/relationships/image" Target="../media/image14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DD4D-4414-EE4A-804B-65D11A36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721106"/>
            <a:ext cx="7452658" cy="412348"/>
          </a:xfrm>
        </p:spPr>
        <p:txBody>
          <a:bodyPr>
            <a:normAutofit/>
          </a:bodyPr>
          <a:lstStyle/>
          <a:p>
            <a:r>
              <a:rPr lang="en-US" sz="2000" dirty="0"/>
              <a:t>Fractal Cabbage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6D4ACA34-9518-8E43-A245-D0831F4B7E5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3442596">
              <a:off x="3904147" y="3548294"/>
              <a:ext cx="2996810" cy="3199639"/>
            </p:xfrm>
            <a:graphic>
              <a:graphicData uri="http://schemas.microsoft.com/office/powerpoint/2016/slidezoom">
                <pslz:sldZm>
                  <pslz:sldZmObj sldId="266" cId="4150982475">
                    <pslz:zmPr id="{460CF0C3-EFA7-A14C-8133-611D88606614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442596">
                          <a:off x="0" y="0"/>
                          <a:ext cx="2996810" cy="319963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extLst>
                  <a:ext uri="{FF2B5EF4-FFF2-40B4-BE49-F238E27FC236}">
                    <a16:creationId xmlns:a16="http://schemas.microsoft.com/office/drawing/2014/main" id="{6D4ACA34-9518-8E43-A245-D0831F4B7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3442596">
                <a:off x="3904147" y="3548294"/>
                <a:ext cx="2996810" cy="31996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92A338F0-E2BE-0D47-9B3F-9F5DD90DF6E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18137283">
              <a:off x="-283145" y="2958043"/>
              <a:ext cx="4520927" cy="3837864"/>
            </p:xfrm>
            <a:graphic>
              <a:graphicData uri="http://schemas.microsoft.com/office/powerpoint/2016/slidezoom">
                <pslz:sldZm>
                  <pslz:sldZmObj sldId="266" cId="4150982475">
                    <pslz:zmPr id="{460CF0C3-EFA7-A14C-8133-611D88606614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137283">
                          <a:off x="0" y="0"/>
                          <a:ext cx="4520927" cy="383786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extLst>
                  <a:ext uri="{FF2B5EF4-FFF2-40B4-BE49-F238E27FC236}">
                    <a16:creationId xmlns:a16="http://schemas.microsoft.com/office/drawing/2014/main" id="{92A338F0-E2BE-0D47-9B3F-9F5DD90DF6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8137283">
                <a:off x="-283145" y="2958043"/>
                <a:ext cx="4520927" cy="38378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3AAB521B-CAA6-4B4E-9C9C-B4C1316D6F9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699395">
              <a:off x="1421929" y="-163963"/>
              <a:ext cx="6698174" cy="5966552"/>
            </p:xfrm>
            <a:graphic>
              <a:graphicData uri="http://schemas.microsoft.com/office/powerpoint/2016/slidezoom">
                <pslz:sldZm>
                  <pslz:sldZmObj sldId="266" cId="4150982475">
                    <pslz:zmPr id="{460CF0C3-EFA7-A14C-8133-611D88606614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99395">
                          <a:off x="0" y="0"/>
                          <a:ext cx="6698174" cy="596655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extLst>
                  <a:ext uri="{FF2B5EF4-FFF2-40B4-BE49-F238E27FC236}">
                    <a16:creationId xmlns:a16="http://schemas.microsoft.com/office/drawing/2014/main" id="{3AAB521B-CAA6-4B4E-9C9C-B4C1316D6F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699395">
                <a:off x="1421929" y="-163963"/>
                <a:ext cx="6698174" cy="5966552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rapezium 13">
            <a:extLst>
              <a:ext uri="{FF2B5EF4-FFF2-40B4-BE49-F238E27FC236}">
                <a16:creationId xmlns:a16="http://schemas.microsoft.com/office/drawing/2014/main" id="{56A8CAB7-C2C9-1D40-BFDB-4F8531218702}"/>
              </a:ext>
            </a:extLst>
          </p:cNvPr>
          <p:cNvSpPr/>
          <p:nvPr/>
        </p:nvSpPr>
        <p:spPr>
          <a:xfrm>
            <a:off x="3094881" y="5541818"/>
            <a:ext cx="1225500" cy="1657495"/>
          </a:xfrm>
          <a:prstGeom prst="trapezoid">
            <a:avLst>
              <a:gd name="adj" fmla="val 12080"/>
            </a:avLst>
          </a:prstGeom>
          <a:gradFill flip="none" rotWithShape="1">
            <a:gsLst>
              <a:gs pos="28000">
                <a:schemeClr val="accent4">
                  <a:lumMod val="40000"/>
                  <a:lumOff val="60000"/>
                </a:schemeClr>
              </a:gs>
              <a:gs pos="0">
                <a:schemeClr val="accent6"/>
              </a:gs>
              <a:gs pos="100000">
                <a:schemeClr val="accent2">
                  <a:lumMod val="75000"/>
                </a:schemeClr>
              </a:gs>
              <a:gs pos="61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76"/>
          </a:p>
        </p:txBody>
      </p:sp>
    </p:spTree>
    <p:extLst>
      <p:ext uri="{BB962C8B-B14F-4D97-AF65-F5344CB8AC3E}">
        <p14:creationId xmlns:p14="http://schemas.microsoft.com/office/powerpoint/2010/main" val="415098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Fractal Cabbage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Fractal Cabbage</dc:title>
  <dc:creator>Emlyn Corrin</dc:creator>
  <cp:lastModifiedBy>Emlyn Corrin</cp:lastModifiedBy>
  <cp:revision>1</cp:revision>
  <dcterms:created xsi:type="dcterms:W3CDTF">2024-07-06T14:10:17Z</dcterms:created>
  <dcterms:modified xsi:type="dcterms:W3CDTF">2024-07-06T14:11:16Z</dcterms:modified>
</cp:coreProperties>
</file>