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8640763" cy="8640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197"/>
  </p:normalViewPr>
  <p:slideViewPr>
    <p:cSldViewPr snapToGrid="0">
      <p:cViewPr varScale="1">
        <p:scale>
          <a:sx n="95" d="100"/>
          <a:sy n="95" d="100"/>
        </p:scale>
        <p:origin x="9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57" y="1414125"/>
            <a:ext cx="7344649" cy="3008266"/>
          </a:xfrm>
        </p:spPr>
        <p:txBody>
          <a:bodyPr anchor="b"/>
          <a:lstStyle>
            <a:lvl1pPr algn="ctr"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096" y="4538401"/>
            <a:ext cx="6480572" cy="2086184"/>
          </a:xfrm>
        </p:spPr>
        <p:txBody>
          <a:bodyPr/>
          <a:lstStyle>
            <a:lvl1pPr marL="0" indent="0" algn="ctr">
              <a:buNone/>
              <a:defRPr sz="2268"/>
            </a:lvl1pPr>
            <a:lvl2pPr marL="432054" indent="0" algn="ctr">
              <a:buNone/>
              <a:defRPr sz="1890"/>
            </a:lvl2pPr>
            <a:lvl3pPr marL="864108" indent="0" algn="ctr">
              <a:buNone/>
              <a:defRPr sz="1701"/>
            </a:lvl3pPr>
            <a:lvl4pPr marL="1296162" indent="0" algn="ctr">
              <a:buNone/>
              <a:defRPr sz="1512"/>
            </a:lvl4pPr>
            <a:lvl5pPr marL="1728216" indent="0" algn="ctr">
              <a:buNone/>
              <a:defRPr sz="1512"/>
            </a:lvl5pPr>
            <a:lvl6pPr marL="2160270" indent="0" algn="ctr">
              <a:buNone/>
              <a:defRPr sz="1512"/>
            </a:lvl6pPr>
            <a:lvl7pPr marL="2592324" indent="0" algn="ctr">
              <a:buNone/>
              <a:defRPr sz="1512"/>
            </a:lvl7pPr>
            <a:lvl8pPr marL="3024378" indent="0" algn="ctr">
              <a:buNone/>
              <a:defRPr sz="1512"/>
            </a:lvl8pPr>
            <a:lvl9pPr marL="3456432" indent="0" algn="ctr">
              <a:buNone/>
              <a:defRPr sz="1512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4596-C42D-1049-8F16-B297CC03CE11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6C25F-F753-3E44-B470-4ACD132E0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3335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4596-C42D-1049-8F16-B297CC03CE11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6C25F-F753-3E44-B470-4ACD132E0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937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83546" y="460041"/>
            <a:ext cx="1863165" cy="732264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053" y="460041"/>
            <a:ext cx="5481484" cy="732264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4596-C42D-1049-8F16-B297CC03CE11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6C25F-F753-3E44-B470-4ACD132E0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648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4596-C42D-1049-8F16-B297CC03CE11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6C25F-F753-3E44-B470-4ACD132E0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2564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553" y="2154193"/>
            <a:ext cx="7452658" cy="3594317"/>
          </a:xfrm>
        </p:spPr>
        <p:txBody>
          <a:bodyPr anchor="b"/>
          <a:lstStyle>
            <a:lvl1pPr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9553" y="5782513"/>
            <a:ext cx="7452658" cy="1890166"/>
          </a:xfrm>
        </p:spPr>
        <p:txBody>
          <a:bodyPr/>
          <a:lstStyle>
            <a:lvl1pPr marL="0" indent="0">
              <a:buNone/>
              <a:defRPr sz="2268">
                <a:solidFill>
                  <a:schemeClr val="tx1"/>
                </a:solidFill>
              </a:defRPr>
            </a:lvl1pPr>
            <a:lvl2pPr marL="432054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86410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3pPr>
            <a:lvl4pPr marL="129616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4pPr>
            <a:lvl5pPr marL="1728216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5pPr>
            <a:lvl6pPr marL="2160270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6pPr>
            <a:lvl7pPr marL="2592324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7pPr>
            <a:lvl8pPr marL="302437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8pPr>
            <a:lvl9pPr marL="345643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4596-C42D-1049-8F16-B297CC03CE11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6C25F-F753-3E44-B470-4ACD132E0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7688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053" y="2300203"/>
            <a:ext cx="3672324" cy="548248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4386" y="2300203"/>
            <a:ext cx="3672324" cy="548248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4596-C42D-1049-8F16-B297CC03CE11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6C25F-F753-3E44-B470-4ACD132E0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547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460043"/>
            <a:ext cx="7452658" cy="167014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5179" y="2118188"/>
            <a:ext cx="3655447" cy="1038091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179" y="3156278"/>
            <a:ext cx="3655447" cy="464241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387" y="2118188"/>
            <a:ext cx="3673450" cy="1038091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74387" y="3156278"/>
            <a:ext cx="3673450" cy="464241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4596-C42D-1049-8F16-B297CC03CE11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6C25F-F753-3E44-B470-4ACD132E0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103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4596-C42D-1049-8F16-B297CC03CE11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6C25F-F753-3E44-B470-4ACD132E0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026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4596-C42D-1049-8F16-B297CC03CE11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6C25F-F753-3E44-B470-4ACD132E0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6026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576051"/>
            <a:ext cx="2786871" cy="2016178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3450" y="1244112"/>
            <a:ext cx="4374386" cy="6140542"/>
          </a:xfrm>
        </p:spPr>
        <p:txBody>
          <a:bodyPr/>
          <a:lstStyle>
            <a:lvl1pPr>
              <a:defRPr sz="3024"/>
            </a:lvl1pPr>
            <a:lvl2pPr>
              <a:defRPr sz="2646"/>
            </a:lvl2pPr>
            <a:lvl3pPr>
              <a:defRPr sz="2268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592229"/>
            <a:ext cx="2786871" cy="480242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4596-C42D-1049-8F16-B297CC03CE11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6C25F-F753-3E44-B470-4ACD132E0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9668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576051"/>
            <a:ext cx="2786871" cy="2016178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73450" y="1244112"/>
            <a:ext cx="4374386" cy="6140542"/>
          </a:xfrm>
        </p:spPr>
        <p:txBody>
          <a:bodyPr anchor="t"/>
          <a:lstStyle>
            <a:lvl1pPr marL="0" indent="0">
              <a:buNone/>
              <a:defRPr sz="3024"/>
            </a:lvl1pPr>
            <a:lvl2pPr marL="432054" indent="0">
              <a:buNone/>
              <a:defRPr sz="2646"/>
            </a:lvl2pPr>
            <a:lvl3pPr marL="864108" indent="0">
              <a:buNone/>
              <a:defRPr sz="2268"/>
            </a:lvl3pPr>
            <a:lvl4pPr marL="1296162" indent="0">
              <a:buNone/>
              <a:defRPr sz="1890"/>
            </a:lvl4pPr>
            <a:lvl5pPr marL="1728216" indent="0">
              <a:buNone/>
              <a:defRPr sz="1890"/>
            </a:lvl5pPr>
            <a:lvl6pPr marL="2160270" indent="0">
              <a:buNone/>
              <a:defRPr sz="1890"/>
            </a:lvl6pPr>
            <a:lvl7pPr marL="2592324" indent="0">
              <a:buNone/>
              <a:defRPr sz="1890"/>
            </a:lvl7pPr>
            <a:lvl8pPr marL="3024378" indent="0">
              <a:buNone/>
              <a:defRPr sz="1890"/>
            </a:lvl8pPr>
            <a:lvl9pPr marL="3456432" indent="0">
              <a:buNone/>
              <a:defRPr sz="189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592229"/>
            <a:ext cx="2786871" cy="480242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4596-C42D-1049-8F16-B297CC03CE11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6C25F-F753-3E44-B470-4ACD132E0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6358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053" y="460043"/>
            <a:ext cx="7452658" cy="1670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53" y="2300203"/>
            <a:ext cx="7452658" cy="5482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052" y="8008709"/>
            <a:ext cx="1944172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B4596-C42D-1049-8F16-B297CC03CE11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2253" y="8008709"/>
            <a:ext cx="2916258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02539" y="8008709"/>
            <a:ext cx="1944172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6C25F-F753-3E44-B470-4ACD132E0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3090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64108" rtl="0" eaLnBrk="1" latinLnBrk="0" hangingPunct="1">
        <a:lnSpc>
          <a:spcPct val="90000"/>
        </a:lnSpc>
        <a:spcBef>
          <a:spcPct val="0"/>
        </a:spcBef>
        <a:buNone/>
        <a:defRPr sz="41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27" indent="-216027" algn="l" defTabSz="864108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1pPr>
      <a:lvl2pPr marL="64808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08013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51218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944243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376297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35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40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45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5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10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16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216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27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32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37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43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7" name="Slide Zoom 6">
                <a:extLst>
                  <a:ext uri="{FF2B5EF4-FFF2-40B4-BE49-F238E27FC236}">
                    <a16:creationId xmlns:a16="http://schemas.microsoft.com/office/drawing/2014/main" id="{9A4B2514-DE60-E90E-0753-8651679BB0D2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102442391"/>
                  </p:ext>
                </p:extLst>
              </p:nvPr>
            </p:nvGraphicFramePr>
            <p:xfrm rot="300000">
              <a:off x="3292660" y="3635550"/>
              <a:ext cx="3960000" cy="3960000"/>
            </p:xfrm>
            <a:graphic>
              <a:graphicData uri="http://schemas.microsoft.com/office/powerpoint/2016/slidezoom">
                <pslz:sldZm>
                  <pslz:sldZmObj sldId="256" cId="1770594053">
                    <pslz:zmPr id="{DEB289BA-851F-E94E-B758-5CF50B5A79ED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300000">
                          <a:off x="0" y="0"/>
                          <a:ext cx="3960000" cy="396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7" name="Slide Zoom 6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9A4B2514-DE60-E90E-0753-8651679BB0D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rot="300000">
                <a:off x="3292660" y="3635550"/>
                <a:ext cx="3960000" cy="39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8" name="Slide Zoom 7">
                <a:extLst>
                  <a:ext uri="{FF2B5EF4-FFF2-40B4-BE49-F238E27FC236}">
                    <a16:creationId xmlns:a16="http://schemas.microsoft.com/office/drawing/2014/main" id="{F5605711-4C17-7D12-676E-3527CC168389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878881002"/>
                  </p:ext>
                </p:extLst>
              </p:nvPr>
            </p:nvGraphicFramePr>
            <p:xfrm rot="300000">
              <a:off x="1202389" y="3658096"/>
              <a:ext cx="3960000" cy="3960000"/>
            </p:xfrm>
            <a:graphic>
              <a:graphicData uri="http://schemas.microsoft.com/office/powerpoint/2016/slidezoom">
                <pslz:sldZm>
                  <pslz:sldZmObj sldId="256" cId="1770594053">
                    <pslz:zmPr id="{DEB289BA-851F-E94E-B758-5CF50B5A79ED}" returnToParent="0" transitionDur="1000" showBg="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300000">
                          <a:off x="0" y="0"/>
                          <a:ext cx="3960000" cy="396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8" name="Slide Zoom 7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F5605711-4C17-7D12-676E-3527CC168389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300000">
                <a:off x="1202389" y="3658096"/>
                <a:ext cx="3960000" cy="39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9" name="Slide Zoom 8">
                <a:extLst>
                  <a:ext uri="{FF2B5EF4-FFF2-40B4-BE49-F238E27FC236}">
                    <a16:creationId xmlns:a16="http://schemas.microsoft.com/office/drawing/2014/main" id="{8C06F37C-8236-5F54-DB78-C84C381DDD75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626352110"/>
                  </p:ext>
                </p:extLst>
              </p:nvPr>
            </p:nvGraphicFramePr>
            <p:xfrm rot="300000">
              <a:off x="3951839" y="1692457"/>
              <a:ext cx="3960000" cy="3960000"/>
            </p:xfrm>
            <a:graphic>
              <a:graphicData uri="http://schemas.microsoft.com/office/powerpoint/2016/slidezoom">
                <pslz:sldZm>
                  <pslz:sldZmObj sldId="256" cId="1770594053">
                    <pslz:zmPr id="{DEB289BA-851F-E94E-B758-5CF50B5A79ED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300000">
                          <a:off x="0" y="0"/>
                          <a:ext cx="3960000" cy="396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9" name="Slide Zoom 8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8C06F37C-8236-5F54-DB78-C84C381DDD75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 rot="300000">
                <a:off x="3951839" y="1692457"/>
                <a:ext cx="3960000" cy="39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0" name="Slide Zoom 9">
                <a:extLst>
                  <a:ext uri="{FF2B5EF4-FFF2-40B4-BE49-F238E27FC236}">
                    <a16:creationId xmlns:a16="http://schemas.microsoft.com/office/drawing/2014/main" id="{C01F10D6-00FC-7672-FE24-E8755CFDDCB6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247796876"/>
                  </p:ext>
                </p:extLst>
              </p:nvPr>
            </p:nvGraphicFramePr>
            <p:xfrm rot="300000">
              <a:off x="568836" y="1729289"/>
              <a:ext cx="3960000" cy="3960000"/>
            </p:xfrm>
            <a:graphic>
              <a:graphicData uri="http://schemas.microsoft.com/office/powerpoint/2016/slidezoom">
                <pslz:sldZm>
                  <pslz:sldZmObj sldId="256" cId="1770594053">
                    <pslz:zmPr id="{DEB289BA-851F-E94E-B758-5CF50B5A79ED}" returnToParent="0" transitionDur="1000" showBg="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300000">
                          <a:off x="0" y="0"/>
                          <a:ext cx="3960000" cy="396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0" name="Slide Zoom 9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C01F10D6-00FC-7672-FE24-E8755CFDDCB6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 rot="300000">
                <a:off x="568836" y="1729289"/>
                <a:ext cx="3960000" cy="39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6" name="Slide Zoom 5">
                <a:extLst>
                  <a:ext uri="{FF2B5EF4-FFF2-40B4-BE49-F238E27FC236}">
                    <a16:creationId xmlns:a16="http://schemas.microsoft.com/office/drawing/2014/main" id="{A22F8780-BF9F-8826-BC63-99A279098262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710503237"/>
                  </p:ext>
                </p:extLst>
              </p:nvPr>
            </p:nvGraphicFramePr>
            <p:xfrm rot="300000">
              <a:off x="2267482" y="496862"/>
              <a:ext cx="3960000" cy="3960000"/>
            </p:xfrm>
            <a:graphic>
              <a:graphicData uri="http://schemas.microsoft.com/office/powerpoint/2016/slidezoom">
                <pslz:sldZm>
                  <pslz:sldZmObj sldId="256" cId="1770594053">
                    <pslz:zmPr id="{DEB289BA-851F-E94E-B758-5CF50B5A79ED}" returnToParent="0" transitionDur="1000" showBg="0">
                      <p166:blipFill xmlns:p166="http://schemas.microsoft.com/office/powerpoint/2016/6/main">
                        <a:blip r:embed="rId7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300000">
                          <a:off x="0" y="0"/>
                          <a:ext cx="3960000" cy="396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6" name="Slide Zoom 5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A22F8780-BF9F-8826-BC63-99A27909826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 rot="300000">
                <a:off x="2267482" y="496862"/>
                <a:ext cx="3960000" cy="396000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Regular Pentagon 3">
            <a:extLst>
              <a:ext uri="{FF2B5EF4-FFF2-40B4-BE49-F238E27FC236}">
                <a16:creationId xmlns:a16="http://schemas.microsoft.com/office/drawing/2014/main" id="{3A055865-B0E0-3339-C55B-7674FBF784FA}"/>
              </a:ext>
            </a:extLst>
          </p:cNvPr>
          <p:cNvSpPr/>
          <p:nvPr/>
        </p:nvSpPr>
        <p:spPr>
          <a:xfrm rot="10800000">
            <a:off x="3014666" y="3161209"/>
            <a:ext cx="2336447" cy="2225188"/>
          </a:xfrm>
          <a:prstGeom prst="pentagon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  <a:ln w="101600">
            <a:solidFill>
              <a:srgbClr val="C0000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0594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5</cp:revision>
  <dcterms:created xsi:type="dcterms:W3CDTF">2024-07-07T11:35:41Z</dcterms:created>
  <dcterms:modified xsi:type="dcterms:W3CDTF">2024-07-07T12:55:38Z</dcterms:modified>
</cp:coreProperties>
</file>