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8640763" cy="8640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197"/>
  </p:normalViewPr>
  <p:slideViewPr>
    <p:cSldViewPr snapToGrid="0">
      <p:cViewPr varScale="1">
        <p:scale>
          <a:sx n="95" d="100"/>
          <a:sy n="95" d="100"/>
        </p:scale>
        <p:origin x="9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414125"/>
            <a:ext cx="7344649" cy="3008266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4538401"/>
            <a:ext cx="6480572" cy="2086184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4596-C42D-1049-8F16-B297CC03CE1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C25F-F753-3E44-B470-4ACD132E0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3335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4596-C42D-1049-8F16-B297CC03CE1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C25F-F753-3E44-B470-4ACD132E0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937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460041"/>
            <a:ext cx="1863165" cy="732264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460041"/>
            <a:ext cx="5481484" cy="732264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4596-C42D-1049-8F16-B297CC03CE1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C25F-F753-3E44-B470-4ACD132E0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648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4596-C42D-1049-8F16-B297CC03CE1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C25F-F753-3E44-B470-4ACD132E0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2564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2154193"/>
            <a:ext cx="7452658" cy="3594317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5782513"/>
            <a:ext cx="7452658" cy="1890166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4596-C42D-1049-8F16-B297CC03CE1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C25F-F753-3E44-B470-4ACD132E0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7688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2300203"/>
            <a:ext cx="3672324" cy="54824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2300203"/>
            <a:ext cx="3672324" cy="54824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4596-C42D-1049-8F16-B297CC03CE1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C25F-F753-3E44-B470-4ACD132E0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547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60043"/>
            <a:ext cx="7452658" cy="167014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2118188"/>
            <a:ext cx="3655447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3156278"/>
            <a:ext cx="3655447" cy="46424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2118188"/>
            <a:ext cx="3673450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3156278"/>
            <a:ext cx="3673450" cy="46424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4596-C42D-1049-8F16-B297CC03CE1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C25F-F753-3E44-B470-4ACD132E0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103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4596-C42D-1049-8F16-B297CC03CE1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C25F-F753-3E44-B470-4ACD132E0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026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4596-C42D-1049-8F16-B297CC03CE1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C25F-F753-3E44-B470-4ACD132E0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026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244112"/>
            <a:ext cx="4374386" cy="6140542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4596-C42D-1049-8F16-B297CC03CE1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C25F-F753-3E44-B470-4ACD132E0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9668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244112"/>
            <a:ext cx="4374386" cy="6140542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4596-C42D-1049-8F16-B297CC03CE1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C25F-F753-3E44-B470-4ACD132E0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6358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460043"/>
            <a:ext cx="7452658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2300203"/>
            <a:ext cx="7452658" cy="5482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B4596-C42D-1049-8F16-B297CC03CE1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8008709"/>
            <a:ext cx="2916258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6C25F-F753-3E44-B470-4ACD132E0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3090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9A4B2514-DE60-E90E-0753-8651679BB0D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102442391"/>
                  </p:ext>
                </p:extLst>
              </p:nvPr>
            </p:nvGraphicFramePr>
            <p:xfrm rot="300000">
              <a:off x="3292660" y="3635550"/>
              <a:ext cx="3960000" cy="3960000"/>
            </p:xfrm>
            <a:graphic>
              <a:graphicData uri="http://schemas.microsoft.com/office/powerpoint/2016/slidezoom">
                <pslz:sldZm>
                  <pslz:sldZmObj sldId="256" cId="1770594053">
                    <pslz:zmPr id="{DEB289BA-851F-E94E-B758-5CF50B5A79ED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300000">
                          <a:off x="0" y="0"/>
                          <a:ext cx="3960000" cy="39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9A4B2514-DE60-E90E-0753-8651679BB0D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300000">
                <a:off x="3292660" y="3635550"/>
                <a:ext cx="3960000" cy="39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F5605711-4C17-7D12-676E-3527CC168389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878881002"/>
                  </p:ext>
                </p:extLst>
              </p:nvPr>
            </p:nvGraphicFramePr>
            <p:xfrm rot="300000">
              <a:off x="1202389" y="3658096"/>
              <a:ext cx="3960000" cy="3960000"/>
            </p:xfrm>
            <a:graphic>
              <a:graphicData uri="http://schemas.microsoft.com/office/powerpoint/2016/slidezoom">
                <pslz:sldZm>
                  <pslz:sldZmObj sldId="256" cId="1770594053">
                    <pslz:zmPr id="{DEB289BA-851F-E94E-B758-5CF50B5A79ED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300000">
                          <a:off x="0" y="0"/>
                          <a:ext cx="3960000" cy="39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" name="Slide Zoom 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F5605711-4C17-7D12-676E-3527CC16838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300000">
                <a:off x="1202389" y="3658096"/>
                <a:ext cx="3960000" cy="39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9" name="Slide Zoom 8">
                <a:extLst>
                  <a:ext uri="{FF2B5EF4-FFF2-40B4-BE49-F238E27FC236}">
                    <a16:creationId xmlns:a16="http://schemas.microsoft.com/office/drawing/2014/main" id="{8C06F37C-8236-5F54-DB78-C84C381DDD7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626352110"/>
                  </p:ext>
                </p:extLst>
              </p:nvPr>
            </p:nvGraphicFramePr>
            <p:xfrm rot="300000">
              <a:off x="3951839" y="1692457"/>
              <a:ext cx="3960000" cy="3960000"/>
            </p:xfrm>
            <a:graphic>
              <a:graphicData uri="http://schemas.microsoft.com/office/powerpoint/2016/slidezoom">
                <pslz:sldZm>
                  <pslz:sldZmObj sldId="256" cId="1770594053">
                    <pslz:zmPr id="{DEB289BA-851F-E94E-B758-5CF50B5A79ED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300000">
                          <a:off x="0" y="0"/>
                          <a:ext cx="3960000" cy="39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9" name="Slide Zoom 8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8C06F37C-8236-5F54-DB78-C84C381DDD7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 rot="300000">
                <a:off x="3951839" y="1692457"/>
                <a:ext cx="3960000" cy="39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0" name="Slide Zoom 9">
                <a:extLst>
                  <a:ext uri="{FF2B5EF4-FFF2-40B4-BE49-F238E27FC236}">
                    <a16:creationId xmlns:a16="http://schemas.microsoft.com/office/drawing/2014/main" id="{C01F10D6-00FC-7672-FE24-E8755CFDDCB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247796876"/>
                  </p:ext>
                </p:extLst>
              </p:nvPr>
            </p:nvGraphicFramePr>
            <p:xfrm rot="300000">
              <a:off x="568836" y="1729289"/>
              <a:ext cx="3960000" cy="3960000"/>
            </p:xfrm>
            <a:graphic>
              <a:graphicData uri="http://schemas.microsoft.com/office/powerpoint/2016/slidezoom">
                <pslz:sldZm>
                  <pslz:sldZmObj sldId="256" cId="1770594053">
                    <pslz:zmPr id="{DEB289BA-851F-E94E-B758-5CF50B5A79ED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300000">
                          <a:off x="0" y="0"/>
                          <a:ext cx="3960000" cy="39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0" name="Slide Zoom 9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C01F10D6-00FC-7672-FE24-E8755CFDDCB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 rot="300000">
                <a:off x="568836" y="1729289"/>
                <a:ext cx="3960000" cy="39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A22F8780-BF9F-8826-BC63-99A27909826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710503237"/>
                  </p:ext>
                </p:extLst>
              </p:nvPr>
            </p:nvGraphicFramePr>
            <p:xfrm rot="300000">
              <a:off x="2267482" y="496862"/>
              <a:ext cx="3960000" cy="3960000"/>
            </p:xfrm>
            <a:graphic>
              <a:graphicData uri="http://schemas.microsoft.com/office/powerpoint/2016/slidezoom">
                <pslz:sldZm>
                  <pslz:sldZmObj sldId="256" cId="1770594053">
                    <pslz:zmPr id="{DEB289BA-851F-E94E-B758-5CF50B5A79ED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300000">
                          <a:off x="0" y="0"/>
                          <a:ext cx="3960000" cy="39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A22F8780-BF9F-8826-BC63-99A27909826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 rot="300000">
                <a:off x="2267482" y="496862"/>
                <a:ext cx="3960000" cy="396000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Regular Pentagon 3">
            <a:extLst>
              <a:ext uri="{FF2B5EF4-FFF2-40B4-BE49-F238E27FC236}">
                <a16:creationId xmlns:a16="http://schemas.microsoft.com/office/drawing/2014/main" id="{3A055865-B0E0-3339-C55B-7674FBF784FA}"/>
              </a:ext>
            </a:extLst>
          </p:cNvPr>
          <p:cNvSpPr/>
          <p:nvPr/>
        </p:nvSpPr>
        <p:spPr>
          <a:xfrm rot="10800000">
            <a:off x="3014666" y="3161209"/>
            <a:ext cx="2336447" cy="2225188"/>
          </a:xfrm>
          <a:prstGeom prst="pentagon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101600">
            <a:solidFill>
              <a:srgbClr val="C00000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0594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5</cp:revision>
  <dcterms:created xsi:type="dcterms:W3CDTF">2024-07-07T11:35:41Z</dcterms:created>
  <dcterms:modified xsi:type="dcterms:W3CDTF">2024-07-07T12:55:38Z</dcterms:modified>
</cp:coreProperties>
</file>