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8640763" cy="8345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97" d="100"/>
          <a:sy n="97" d="100"/>
        </p:scale>
        <p:origin x="22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365802"/>
            <a:ext cx="7344649" cy="29054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383314"/>
            <a:ext cx="6480572" cy="201489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34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59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44320"/>
            <a:ext cx="1863165" cy="707241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44320"/>
            <a:ext cx="5481484" cy="707241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82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3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080579"/>
            <a:ext cx="7452658" cy="3471491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584911"/>
            <a:ext cx="7452658" cy="1825575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221600"/>
            <a:ext cx="3672324" cy="52951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221600"/>
            <a:ext cx="3672324" cy="52951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13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44322"/>
            <a:ext cx="7452658" cy="16130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045804"/>
            <a:ext cx="3655447" cy="10026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048421"/>
            <a:ext cx="3655447" cy="44837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045804"/>
            <a:ext cx="3673450" cy="10026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048421"/>
            <a:ext cx="3673450" cy="44837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41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9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28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56366"/>
            <a:ext cx="2786871" cy="194728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01597"/>
            <a:ext cx="4374386" cy="5930706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03646"/>
            <a:ext cx="2786871" cy="463831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47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56366"/>
            <a:ext cx="2786871" cy="194728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01597"/>
            <a:ext cx="4374386" cy="5930706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03646"/>
            <a:ext cx="2786871" cy="463831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37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44322"/>
            <a:ext cx="7452658" cy="1613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221600"/>
            <a:ext cx="7452658" cy="5295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7735033"/>
            <a:ext cx="1944172" cy="44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7735033"/>
            <a:ext cx="2916258" cy="44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7735033"/>
            <a:ext cx="1944172" cy="44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65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76B67CB9-BA08-2F3D-CCFB-7BE9C76BA3A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81239574"/>
                  </p:ext>
                </p:extLst>
              </p:nvPr>
            </p:nvGraphicFramePr>
            <p:xfrm>
              <a:off x="2671200" y="0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6B67CB9-BA08-2F3D-CCFB-7BE9C76BA3A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671200" y="0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445B2CC4-A1AB-D77A-BEB8-86DEAAEF4E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30991125"/>
                  </p:ext>
                </p:extLst>
              </p:nvPr>
            </p:nvGraphicFramePr>
            <p:xfrm>
              <a:off x="0" y="1969721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45B2CC4-A1AB-D77A-BEB8-86DEAAEF4E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1969721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E0776CBD-83CA-D3BF-A3FF-D5FF1198799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8598038"/>
                  </p:ext>
                </p:extLst>
              </p:nvPr>
            </p:nvGraphicFramePr>
            <p:xfrm>
              <a:off x="5338800" y="1969200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0776CBD-83CA-D3BF-A3FF-D5FF1198799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38800" y="1969200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99CFB7FD-C9C6-936B-E5A9-035BFB4A2D4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44458073"/>
                  </p:ext>
                </p:extLst>
              </p:nvPr>
            </p:nvGraphicFramePr>
            <p:xfrm>
              <a:off x="1018800" y="5158800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9CFB7FD-C9C6-936B-E5A9-035BFB4A2D4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8800" y="5158800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BFDB06B9-A766-F8ED-26DA-7FB0B4780B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37336584"/>
                  </p:ext>
                </p:extLst>
              </p:nvPr>
            </p:nvGraphicFramePr>
            <p:xfrm>
              <a:off x="4320000" y="5158800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FDB06B9-A766-F8ED-26DA-7FB0B4780B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000" y="5158800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059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16</cp:revision>
  <dcterms:created xsi:type="dcterms:W3CDTF">2024-07-07T11:35:41Z</dcterms:created>
  <dcterms:modified xsi:type="dcterms:W3CDTF">2024-08-19T10:26:40Z</dcterms:modified>
</cp:coreProperties>
</file>