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8640763" cy="83454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197"/>
  </p:normalViewPr>
  <p:slideViewPr>
    <p:cSldViewPr snapToGrid="0">
      <p:cViewPr varScale="1">
        <p:scale>
          <a:sx n="101" d="100"/>
          <a:sy n="101" d="100"/>
        </p:scale>
        <p:origin x="9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365802"/>
            <a:ext cx="7344649" cy="2905466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4383314"/>
            <a:ext cx="6480572" cy="2014894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4596-C42D-1049-8F16-B297CC03CE11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C25F-F753-3E44-B470-4ACD132E0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344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4596-C42D-1049-8F16-B297CC03CE11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C25F-F753-3E44-B470-4ACD132E0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596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444320"/>
            <a:ext cx="1863165" cy="707241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444320"/>
            <a:ext cx="5481484" cy="707241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4596-C42D-1049-8F16-B297CC03CE11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C25F-F753-3E44-B470-4ACD132E0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3821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4596-C42D-1049-8F16-B297CC03CE11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C25F-F753-3E44-B470-4ACD132E0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2235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2080579"/>
            <a:ext cx="7452658" cy="3471491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5584911"/>
            <a:ext cx="7452658" cy="1825575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4596-C42D-1049-8F16-B297CC03CE11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C25F-F753-3E44-B470-4ACD132E0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841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2221600"/>
            <a:ext cx="3672324" cy="529513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2221600"/>
            <a:ext cx="3672324" cy="529513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4596-C42D-1049-8F16-B297CC03CE11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C25F-F753-3E44-B470-4ACD132E0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2137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44322"/>
            <a:ext cx="7452658" cy="161307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2045804"/>
            <a:ext cx="3655447" cy="10026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3048421"/>
            <a:ext cx="3655447" cy="448376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2045804"/>
            <a:ext cx="3673450" cy="10026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3048421"/>
            <a:ext cx="3673450" cy="448376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4596-C42D-1049-8F16-B297CC03CE11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C25F-F753-3E44-B470-4ACD132E0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414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4596-C42D-1049-8F16-B297CC03CE11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C25F-F753-3E44-B470-4ACD132E0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693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4596-C42D-1049-8F16-B297CC03CE11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C25F-F753-3E44-B470-4ACD132E0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285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56366"/>
            <a:ext cx="2786871" cy="1947281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201597"/>
            <a:ext cx="4374386" cy="5930706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03646"/>
            <a:ext cx="2786871" cy="463831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4596-C42D-1049-8F16-B297CC03CE11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C25F-F753-3E44-B470-4ACD132E0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8471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56366"/>
            <a:ext cx="2786871" cy="1947281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201597"/>
            <a:ext cx="4374386" cy="5930706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03646"/>
            <a:ext cx="2786871" cy="463831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4596-C42D-1049-8F16-B297CC03CE11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C25F-F753-3E44-B470-4ACD132E0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376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444322"/>
            <a:ext cx="7452658" cy="1613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2221600"/>
            <a:ext cx="7452658" cy="52951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7735033"/>
            <a:ext cx="1944172" cy="44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B4596-C42D-1049-8F16-B297CC03CE11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7735033"/>
            <a:ext cx="2916258" cy="44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7735033"/>
            <a:ext cx="1944172" cy="44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6C25F-F753-3E44-B470-4ACD132E0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6657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4" name="Slide Zoom 3">
                <a:extLst>
                  <a:ext uri="{FF2B5EF4-FFF2-40B4-BE49-F238E27FC236}">
                    <a16:creationId xmlns:a16="http://schemas.microsoft.com/office/drawing/2014/main" id="{76B67CB9-BA08-2F3D-CCFB-7BE9C76BA3A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45797135"/>
                  </p:ext>
                </p:extLst>
              </p:nvPr>
            </p:nvGraphicFramePr>
            <p:xfrm rot="10800000">
              <a:off x="2671200" y="0"/>
              <a:ext cx="3301200" cy="3188390"/>
            </p:xfrm>
            <a:graphic>
              <a:graphicData uri="http://schemas.microsoft.com/office/powerpoint/2016/slidezoom">
                <pslz:sldZm>
                  <pslz:sldZmObj sldId="256" cId="1770594053">
                    <pslz:zmPr id="{A7A323EF-EDCA-1842-93C1-732DEC9324FE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0800000">
                          <a:off x="0" y="0"/>
                          <a:ext cx="3301200" cy="318839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4" name="Slide Zoom 3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76B67CB9-BA08-2F3D-CCFB-7BE9C76BA3A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10800000">
                <a:off x="2671200" y="0"/>
                <a:ext cx="3301200" cy="318839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445B2CC4-A1AB-D77A-BEB8-86DEAAEF4E3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48490453"/>
                  </p:ext>
                </p:extLst>
              </p:nvPr>
            </p:nvGraphicFramePr>
            <p:xfrm rot="10800000">
              <a:off x="0" y="1969721"/>
              <a:ext cx="3301200" cy="3188390"/>
            </p:xfrm>
            <a:graphic>
              <a:graphicData uri="http://schemas.microsoft.com/office/powerpoint/2016/slidezoom">
                <pslz:sldZm>
                  <pslz:sldZmObj sldId="256" cId="1770594053">
                    <pslz:zmPr id="{A7A323EF-EDCA-1842-93C1-732DEC9324FE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0800000">
                          <a:off x="0" y="0"/>
                          <a:ext cx="3301200" cy="318839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445B2CC4-A1AB-D77A-BEB8-86DEAAEF4E3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10800000">
                <a:off x="0" y="1969721"/>
                <a:ext cx="3301200" cy="318839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E0776CBD-83CA-D3BF-A3FF-D5FF1198799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53561533"/>
                  </p:ext>
                </p:extLst>
              </p:nvPr>
            </p:nvGraphicFramePr>
            <p:xfrm rot="10800000">
              <a:off x="5338800" y="1969200"/>
              <a:ext cx="3301200" cy="3188390"/>
            </p:xfrm>
            <a:graphic>
              <a:graphicData uri="http://schemas.microsoft.com/office/powerpoint/2016/slidezoom">
                <pslz:sldZm>
                  <pslz:sldZmObj sldId="256" cId="1770594053">
                    <pslz:zmPr id="{A7A323EF-EDCA-1842-93C1-732DEC9324FE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0800000">
                          <a:off x="0" y="0"/>
                          <a:ext cx="3301200" cy="318839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1" name="Slide Zoom 10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E0776CBD-83CA-D3BF-A3FF-D5FF1198799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 rot="10800000">
                <a:off x="5338800" y="1969200"/>
                <a:ext cx="3301200" cy="318839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2" name="Slide Zoom 11">
                <a:extLst>
                  <a:ext uri="{FF2B5EF4-FFF2-40B4-BE49-F238E27FC236}">
                    <a16:creationId xmlns:a16="http://schemas.microsoft.com/office/drawing/2014/main" id="{99CFB7FD-C9C6-936B-E5A9-035BFB4A2D4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16716136"/>
                  </p:ext>
                </p:extLst>
              </p:nvPr>
            </p:nvGraphicFramePr>
            <p:xfrm rot="10800000">
              <a:off x="1018800" y="5158800"/>
              <a:ext cx="3301200" cy="3188390"/>
            </p:xfrm>
            <a:graphic>
              <a:graphicData uri="http://schemas.microsoft.com/office/powerpoint/2016/slidezoom">
                <pslz:sldZm>
                  <pslz:sldZmObj sldId="256" cId="1770594053">
                    <pslz:zmPr id="{A7A323EF-EDCA-1842-93C1-732DEC9324FE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0800000">
                          <a:off x="0" y="0"/>
                          <a:ext cx="3301200" cy="318839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2" name="Slide Zoom 1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9CFB7FD-C9C6-936B-E5A9-035BFB4A2D4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 rot="10800000">
                <a:off x="1018800" y="5158800"/>
                <a:ext cx="3301200" cy="318839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3" name="Slide Zoom 12">
                <a:extLst>
                  <a:ext uri="{FF2B5EF4-FFF2-40B4-BE49-F238E27FC236}">
                    <a16:creationId xmlns:a16="http://schemas.microsoft.com/office/drawing/2014/main" id="{BFDB06B9-A766-F8ED-26DA-7FB0B4780B0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628831863"/>
                  </p:ext>
                </p:extLst>
              </p:nvPr>
            </p:nvGraphicFramePr>
            <p:xfrm rot="10800000">
              <a:off x="4320000" y="5158800"/>
              <a:ext cx="3301200" cy="3188390"/>
            </p:xfrm>
            <a:graphic>
              <a:graphicData uri="http://schemas.microsoft.com/office/powerpoint/2016/slidezoom">
                <pslz:sldZm>
                  <pslz:sldZmObj sldId="256" cId="1770594053">
                    <pslz:zmPr id="{A7A323EF-EDCA-1842-93C1-732DEC9324FE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0800000">
                          <a:off x="0" y="0"/>
                          <a:ext cx="3301200" cy="318839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3" name="Slide Zoom 12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BFDB06B9-A766-F8ED-26DA-7FB0B4780B0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 rot="10800000">
                <a:off x="4320000" y="5158800"/>
                <a:ext cx="3301200" cy="318839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70594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342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17</cp:revision>
  <dcterms:created xsi:type="dcterms:W3CDTF">2024-07-07T11:35:41Z</dcterms:created>
  <dcterms:modified xsi:type="dcterms:W3CDTF">2024-08-19T10:47:37Z</dcterms:modified>
</cp:coreProperties>
</file>