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324" r:id="rId2"/>
  </p:sldIdLst>
  <p:sldSz cx="8640763" cy="8640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197"/>
  </p:normalViewPr>
  <p:slideViewPr>
    <p:cSldViewPr snapToGrid="0">
      <p:cViewPr varScale="1">
        <p:scale>
          <a:sx n="95" d="100"/>
          <a:sy n="95" d="100"/>
        </p:scale>
        <p:origin x="9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414125"/>
            <a:ext cx="7344649" cy="3008266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4538401"/>
            <a:ext cx="6480572" cy="2086184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4434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5482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460041"/>
            <a:ext cx="1863165" cy="732264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460041"/>
            <a:ext cx="5481484" cy="732264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760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358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2154193"/>
            <a:ext cx="7452658" cy="3594317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5782513"/>
            <a:ext cx="7452658" cy="1890166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764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2300203"/>
            <a:ext cx="3672324" cy="54824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2300203"/>
            <a:ext cx="3672324" cy="54824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764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60043"/>
            <a:ext cx="7452658" cy="167014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2118188"/>
            <a:ext cx="3655447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3156278"/>
            <a:ext cx="3655447" cy="46424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2118188"/>
            <a:ext cx="3673450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3156278"/>
            <a:ext cx="3673450" cy="46424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482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251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4291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244112"/>
            <a:ext cx="4374386" cy="6140542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527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244112"/>
            <a:ext cx="4374386" cy="6140542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294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460043"/>
            <a:ext cx="7452658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2300203"/>
            <a:ext cx="7452658" cy="5482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ABBB5-694B-E040-ACC8-A4873DC1C14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8008709"/>
            <a:ext cx="2916258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8960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67484-D807-1340-92E5-19ECBDB73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053" y="-696201"/>
            <a:ext cx="7452658" cy="493001"/>
          </a:xfrm>
        </p:spPr>
        <p:txBody>
          <a:bodyPr>
            <a:normAutofit/>
          </a:bodyPr>
          <a:lstStyle/>
          <a:p>
            <a:r>
              <a:rPr lang="en-GB" sz="2000" dirty="0"/>
              <a:t>Diamond Horizon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38867E0-BD0C-C247-B41A-E980B0BC81FD}"/>
              </a:ext>
            </a:extLst>
          </p:cNvPr>
          <p:cNvSpPr/>
          <p:nvPr/>
        </p:nvSpPr>
        <p:spPr>
          <a:xfrm>
            <a:off x="2880000" y="2880000"/>
            <a:ext cx="2880000" cy="2880000"/>
          </a:xfrm>
          <a:prstGeom prst="rect">
            <a:avLst/>
          </a:prstGeom>
          <a:solidFill>
            <a:srgbClr val="00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592AA862-97F0-FE4B-9EC9-C3B53474235A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100168131"/>
                  </p:ext>
                </p:extLst>
              </p:nvPr>
            </p:nvGraphicFramePr>
            <p:xfrm>
              <a:off x="2880000" y="2880000"/>
              <a:ext cx="5760000" cy="5758941"/>
            </p:xfrm>
            <a:graphic>
              <a:graphicData uri="http://schemas.microsoft.com/office/powerpoint/2016/slidezoom">
                <pslz:sldZm>
                  <pslz:sldZmObj sldId="324" cId="76800403">
                    <pslz:zmPr id="{86EC19C7-B1CB-7544-8F89-CF8BCB3816B7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5760000" cy="5758941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592AA862-97F0-FE4B-9EC9-C3B53474235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880000" y="2880000"/>
                <a:ext cx="5760000" cy="575894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9" name="Slide Zoom 8">
                <a:extLst>
                  <a:ext uri="{FF2B5EF4-FFF2-40B4-BE49-F238E27FC236}">
                    <a16:creationId xmlns:a16="http://schemas.microsoft.com/office/drawing/2014/main" id="{4C4A62DA-1267-1C45-983E-159EE35E1B7A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27325861"/>
                  </p:ext>
                </p:extLst>
              </p:nvPr>
            </p:nvGraphicFramePr>
            <p:xfrm>
              <a:off x="0" y="0"/>
              <a:ext cx="5760000" cy="5760000"/>
            </p:xfrm>
            <a:graphic>
              <a:graphicData uri="http://schemas.microsoft.com/office/powerpoint/2016/slidezoom">
                <pslz:sldZm>
                  <pslz:sldZmObj sldId="324" cId="76800403">
                    <pslz:zmPr id="{86EC19C7-B1CB-7544-8F89-CF8BCB3816B7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5760000" cy="57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9" name="Slide Zoom 8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4C4A62DA-1267-1C45-983E-159EE35E1B7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0" y="0"/>
                <a:ext cx="5760000" cy="5760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6800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2</Words>
  <Application>Microsoft Macintosh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Diamond Horizon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Bubble Horizon</dc:title>
  <dc:creator>Emlyn Corrin</dc:creator>
  <cp:lastModifiedBy>Emlyn Corrin</cp:lastModifiedBy>
  <cp:revision>2</cp:revision>
  <dcterms:created xsi:type="dcterms:W3CDTF">2024-07-07T20:21:01Z</dcterms:created>
  <dcterms:modified xsi:type="dcterms:W3CDTF">2024-07-07T20:27:39Z</dcterms:modified>
</cp:coreProperties>
</file>