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5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>
        <p:scale>
          <a:sx n="152" d="100"/>
          <a:sy n="152" d="100"/>
        </p:scale>
        <p:origin x="720" y="-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0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3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0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1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D6B8D30B-2469-0A4B-822F-526887A93B76}"/>
              </a:ext>
            </a:extLst>
          </p:cNvPr>
          <p:cNvSpPr>
            <a:spLocks noChangeAspect="1"/>
          </p:cNvSpPr>
          <p:nvPr/>
        </p:nvSpPr>
        <p:spPr>
          <a:xfrm>
            <a:off x="2160000" y="1440000"/>
            <a:ext cx="4320000" cy="4320000"/>
          </a:xfrm>
          <a:prstGeom prst="ellipse">
            <a:avLst/>
          </a:prstGeom>
          <a:gradFill flip="none" rotWithShape="1">
            <a:gsLst>
              <a:gs pos="50000">
                <a:srgbClr val="808080">
                  <a:alpha val="0"/>
                </a:srgbClr>
              </a:gs>
              <a:gs pos="0">
                <a:schemeClr val="tx1"/>
              </a:gs>
              <a:gs pos="100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24931245"/>
                  </p:ext>
                </p:extLst>
              </p:nvPr>
            </p:nvGraphicFramePr>
            <p:xfrm>
              <a:off x="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98470658"/>
                  </p:ext>
                </p:extLst>
              </p:nvPr>
            </p:nvGraphicFramePr>
            <p:xfrm>
              <a:off x="432000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2000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Oval 10">
            <a:extLst>
              <a:ext uri="{FF2B5EF4-FFF2-40B4-BE49-F238E27FC236}">
                <a16:creationId xmlns:a16="http://schemas.microsoft.com/office/drawing/2014/main" id="{EFF43204-43CD-5B7E-201D-5CEDAF9BBABF}"/>
              </a:ext>
            </a:extLst>
          </p:cNvPr>
          <p:cNvSpPr>
            <a:spLocks noChangeAspect="1"/>
          </p:cNvSpPr>
          <p:nvPr/>
        </p:nvSpPr>
        <p:spPr>
          <a:xfrm>
            <a:off x="3600000" y="-687"/>
            <a:ext cx="1440000" cy="1440000"/>
          </a:xfrm>
          <a:prstGeom prst="ellipse">
            <a:avLst/>
          </a:prstGeom>
          <a:gradFill flip="none" rotWithShape="1">
            <a:gsLst>
              <a:gs pos="70000">
                <a:srgbClr val="808080">
                  <a:alpha val="0"/>
                </a:srgbClr>
              </a:gs>
              <a:gs pos="100000">
                <a:schemeClr val="tx1"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0C0D58D-7746-618B-E0A3-CB3F5DC6A62E}"/>
              </a:ext>
            </a:extLst>
          </p:cNvPr>
          <p:cNvSpPr>
            <a:spLocks noChangeAspect="1"/>
          </p:cNvSpPr>
          <p:nvPr/>
        </p:nvSpPr>
        <p:spPr>
          <a:xfrm>
            <a:off x="3600000" y="5759313"/>
            <a:ext cx="1440000" cy="1440000"/>
          </a:xfrm>
          <a:prstGeom prst="ellipse">
            <a:avLst/>
          </a:prstGeom>
          <a:gradFill flip="none" rotWithShape="1">
            <a:gsLst>
              <a:gs pos="70000">
                <a:srgbClr val="808080">
                  <a:alpha val="0"/>
                </a:srgbClr>
              </a:gs>
              <a:gs pos="0">
                <a:schemeClr val="tx1"/>
              </a:gs>
              <a:gs pos="100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8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5</cp:revision>
  <dcterms:created xsi:type="dcterms:W3CDTF">2024-07-07T20:21:01Z</dcterms:created>
  <dcterms:modified xsi:type="dcterms:W3CDTF">2025-03-24T16:01:47Z</dcterms:modified>
</cp:coreProperties>
</file>