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31" d="100"/>
          <a:sy n="131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3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7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7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1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8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086C-0C4C-3449-91FA-3D214E3305F6}" type="datetimeFigureOut">
              <a:rPr lang="en-GB" smtClean="0"/>
              <a:t>18/08/2024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AD41-138F-3A4A-92AF-8958CD089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37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70862933"/>
                  </p:ext>
                </p:extLst>
              </p:nvPr>
            </p:nvGraphicFramePr>
            <p:xfrm>
              <a:off x="0" y="4319738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873ABD-1FB8-6D2D-FFBB-48076C7B1D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4319738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20212194"/>
                  </p:ext>
                </p:extLst>
              </p:nvPr>
            </p:nvGraphicFramePr>
            <p:xfrm>
              <a:off x="4320175" y="0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04FDC7D-4022-C792-3A01-E40830AFD0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0175" y="0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18057916"/>
                  </p:ext>
                </p:extLst>
              </p:nvPr>
            </p:nvGraphicFramePr>
            <p:xfrm>
              <a:off x="2159913" y="2159913"/>
              <a:ext cx="2160000" cy="2160000"/>
            </p:xfrm>
            <a:graphic>
              <a:graphicData uri="http://schemas.microsoft.com/office/powerpoint/2016/slidezoom">
                <pslz:sldZm>
                  <pslz:sldZmObj sldId="256" cId="2091751467">
                    <pslz:zmPr id="{DFAC8805-4774-5041-9064-8C2B6CC9B5A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216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D8E59A96-41B1-1A67-AAC1-BEC721E0888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59913" y="2159913"/>
                <a:ext cx="2160000" cy="216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EE987147-981D-4C82-92D7-F753EF7BDED3}"/>
              </a:ext>
            </a:extLst>
          </p:cNvPr>
          <p:cNvSpPr/>
          <p:nvPr/>
        </p:nvSpPr>
        <p:spPr>
          <a:xfrm>
            <a:off x="4319477" y="4319738"/>
            <a:ext cx="2159913" cy="215991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50000"/>
                </a:schemeClr>
              </a:gs>
              <a:gs pos="85000">
                <a:srgbClr val="000000"/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925FEB7-F81F-198B-E881-4F87B6355478}"/>
              </a:ext>
            </a:extLst>
          </p:cNvPr>
          <p:cNvSpPr/>
          <p:nvPr/>
        </p:nvSpPr>
        <p:spPr>
          <a:xfrm>
            <a:off x="-262" y="43"/>
            <a:ext cx="2159913" cy="215991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50000"/>
                </a:schemeClr>
              </a:gs>
              <a:gs pos="85000">
                <a:srgbClr val="000000"/>
              </a:gs>
              <a:gs pos="100000">
                <a:srgbClr val="000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2024-06-01T13:20:17Z</dcterms:created>
  <dcterms:modified xsi:type="dcterms:W3CDTF">2024-08-18T20:53:24Z</dcterms:modified>
</cp:coreProperties>
</file>