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25" r:id="rId2"/>
  </p:sldIdLst>
  <p:sldSz cx="864076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197"/>
  </p:normalViewPr>
  <p:slideViewPr>
    <p:cSldViewPr snapToGrid="0">
      <p:cViewPr varScale="1">
        <p:scale>
          <a:sx n="113" d="100"/>
          <a:sy n="113" d="100"/>
        </p:scale>
        <p:origin x="4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178222"/>
            <a:ext cx="7344649" cy="2506427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3781306"/>
            <a:ext cx="6480572" cy="1738167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0904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006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383297"/>
            <a:ext cx="1863165" cy="610108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383297"/>
            <a:ext cx="5481484" cy="610108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522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17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1794831"/>
            <a:ext cx="7452658" cy="2994714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4817876"/>
            <a:ext cx="7452658" cy="1574849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562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5433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83299"/>
            <a:ext cx="7452658" cy="1391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1764832"/>
            <a:ext cx="3655447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2629749"/>
            <a:ext cx="3655447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1764832"/>
            <a:ext cx="3673450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2629749"/>
            <a:ext cx="3673450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02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25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6015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036570"/>
            <a:ext cx="4374386" cy="5116178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151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036570"/>
            <a:ext cx="4374386" cy="5116178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692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383299"/>
            <a:ext cx="7452658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1916484"/>
            <a:ext cx="7452658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ABBB5-694B-E040-ACC8-A4873DC1C141}" type="datetimeFigureOut">
              <a:rPr lang="en-GB" smtClean="0"/>
              <a:t>07/07/2024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6672698"/>
            <a:ext cx="291625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54708-8556-504A-93F5-20C018E82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677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003E3-79E0-1F49-8FAF-E3A7605C6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253" y="-607301"/>
            <a:ext cx="7452658" cy="378701"/>
          </a:xfrm>
        </p:spPr>
        <p:txBody>
          <a:bodyPr>
            <a:normAutofit/>
          </a:bodyPr>
          <a:lstStyle/>
          <a:p>
            <a:r>
              <a:rPr lang="en-GB" sz="2000" dirty="0"/>
              <a:t>Bubble Horizon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6B8D30B-2469-0A4B-822F-526887A93B76}"/>
              </a:ext>
            </a:extLst>
          </p:cNvPr>
          <p:cNvSpPr>
            <a:spLocks noChangeAspect="1"/>
          </p:cNvSpPr>
          <p:nvPr/>
        </p:nvSpPr>
        <p:spPr>
          <a:xfrm>
            <a:off x="2160000" y="1440000"/>
            <a:ext cx="4320000" cy="4320000"/>
          </a:xfrm>
          <a:prstGeom prst="ellipse">
            <a:avLst/>
          </a:prstGeom>
          <a:solidFill>
            <a:srgbClr val="00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5EB10CA8-5680-7C43-A61D-BD6D365B8C9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51576550"/>
                  </p:ext>
                </p:extLst>
              </p:nvPr>
            </p:nvGraphicFramePr>
            <p:xfrm>
              <a:off x="0" y="1800000"/>
              <a:ext cx="4320000" cy="3599338"/>
            </p:xfrm>
            <a:graphic>
              <a:graphicData uri="http://schemas.microsoft.com/office/powerpoint/2016/slidezoom">
                <pslz:sldZm>
                  <pslz:sldZmObj sldId="325" cId="2586284233">
                    <pslz:zmPr id="{F1B53362-0C9C-E748-BCC0-08012331987F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4320000" cy="3599338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EB10CA8-5680-7C43-A61D-BD6D365B8C9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0" y="1800000"/>
                <a:ext cx="4320000" cy="359933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56059B44-01DB-874C-902A-4FD9BF11A00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44893659"/>
                  </p:ext>
                </p:extLst>
              </p:nvPr>
            </p:nvGraphicFramePr>
            <p:xfrm>
              <a:off x="4320000" y="1800000"/>
              <a:ext cx="4320000" cy="3599338"/>
            </p:xfrm>
            <a:graphic>
              <a:graphicData uri="http://schemas.microsoft.com/office/powerpoint/2016/slidezoom">
                <pslz:sldZm>
                  <pslz:sldZmObj sldId="325" cId="2586284233">
                    <pslz:zmPr id="{F1B53362-0C9C-E748-BCC0-08012331987F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4320000" cy="3599338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6059B44-01DB-874C-902A-4FD9BF11A00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320000" y="1800000"/>
                <a:ext cx="4320000" cy="3599338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86284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2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Bubble Horizon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 Horizon</dc:title>
  <dc:creator>Emlyn Corrin</dc:creator>
  <cp:lastModifiedBy>Emlyn Corrin</cp:lastModifiedBy>
  <cp:revision>2</cp:revision>
  <dcterms:created xsi:type="dcterms:W3CDTF">2024-07-07T20:21:01Z</dcterms:created>
  <dcterms:modified xsi:type="dcterms:W3CDTF">2024-07-07T20:33:11Z</dcterms:modified>
</cp:coreProperties>
</file>