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9975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81" d="100"/>
          <a:sy n="81" d="100"/>
        </p:scale>
        <p:origin x="1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632622"/>
            <a:ext cx="7344649" cy="3473074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5239631"/>
            <a:ext cx="6480572" cy="2408520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6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531122"/>
            <a:ext cx="1863165" cy="845407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531122"/>
            <a:ext cx="5481484" cy="845407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00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3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487038"/>
            <a:ext cx="7452658" cy="4149676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6675971"/>
            <a:ext cx="7452658" cy="218221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655608"/>
            <a:ext cx="3672324" cy="63295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31124"/>
            <a:ext cx="7452658" cy="19282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445469"/>
            <a:ext cx="3655447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643956"/>
            <a:ext cx="3655447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445469"/>
            <a:ext cx="3673450" cy="119848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643956"/>
            <a:ext cx="3673450" cy="53597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86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436340"/>
            <a:ext cx="4374386" cy="7089319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79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665057"/>
            <a:ext cx="2786871" cy="232769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436340"/>
            <a:ext cx="4374386" cy="7089319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992755"/>
            <a:ext cx="2786871" cy="5544449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6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531124"/>
            <a:ext cx="7452658" cy="1928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655608"/>
            <a:ext cx="7452658" cy="632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14BE-FD11-274C-8F7B-CD7422653215}" type="datetimeFigureOut">
              <a:rPr lang="en-GB" smtClean="0"/>
              <a:t>23/08/2024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9246137"/>
            <a:ext cx="2916258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9246137"/>
            <a:ext cx="1944172" cy="531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7E225-42CA-B346-835D-08490EECB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3161364"/>
                  </p:ext>
                </p:extLst>
              </p:nvPr>
            </p:nvGraphicFramePr>
            <p:xfrm>
              <a:off x="2880381" y="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381" y="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2597726"/>
                  </p:ext>
                </p:extLst>
              </p:nvPr>
            </p:nvGraphicFramePr>
            <p:xfrm>
              <a:off x="381" y="166320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" y="166320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1325083"/>
                  </p:ext>
                </p:extLst>
              </p:nvPr>
            </p:nvGraphicFramePr>
            <p:xfrm>
              <a:off x="5760381" y="1662935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60381" y="1662935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12431938"/>
                  </p:ext>
                </p:extLst>
              </p:nvPr>
            </p:nvGraphicFramePr>
            <p:xfrm>
              <a:off x="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7151258"/>
                  </p:ext>
                </p:extLst>
              </p:nvPr>
            </p:nvGraphicFramePr>
            <p:xfrm>
              <a:off x="5760000" y="49876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0000" y="49876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818277"/>
                  </p:ext>
                </p:extLst>
              </p:nvPr>
            </p:nvGraphicFramePr>
            <p:xfrm>
              <a:off x="2880381" y="6650860"/>
              <a:ext cx="2880000" cy="3324990"/>
            </p:xfrm>
            <a:graphic>
              <a:graphicData uri="http://schemas.microsoft.com/office/powerpoint/2016/slidezoom">
                <pslz:sldZm>
                  <pslz:sldZmObj sldId="256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000" cy="33249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0381" y="6650860"/>
                <a:ext cx="2880000" cy="33249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2024-08-23T08:24:54Z</dcterms:created>
  <dcterms:modified xsi:type="dcterms:W3CDTF">2024-08-23T08:33:26Z</dcterms:modified>
</cp:coreProperties>
</file>