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8640763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98" d="100"/>
          <a:sy n="98" d="100"/>
        </p:scale>
        <p:origin x="100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414125"/>
            <a:ext cx="7344649" cy="3008266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4538401"/>
            <a:ext cx="6480572" cy="2086184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4F5B-0C92-EA47-A096-AA25B23AE7F0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18F77-9142-EF4A-9EC9-8EAA6B4D4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252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4F5B-0C92-EA47-A096-AA25B23AE7F0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18F77-9142-EF4A-9EC9-8EAA6B4D4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79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460041"/>
            <a:ext cx="1863165" cy="732264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460041"/>
            <a:ext cx="5481484" cy="732264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4F5B-0C92-EA47-A096-AA25B23AE7F0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18F77-9142-EF4A-9EC9-8EAA6B4D4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364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4F5B-0C92-EA47-A096-AA25B23AE7F0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18F77-9142-EF4A-9EC9-8EAA6B4D4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331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154193"/>
            <a:ext cx="7452658" cy="3594317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5782513"/>
            <a:ext cx="7452658" cy="189016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4F5B-0C92-EA47-A096-AA25B23AE7F0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18F77-9142-EF4A-9EC9-8EAA6B4D4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189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4F5B-0C92-EA47-A096-AA25B23AE7F0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18F77-9142-EF4A-9EC9-8EAA6B4D4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355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60043"/>
            <a:ext cx="7452658" cy="16701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118188"/>
            <a:ext cx="3655447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156278"/>
            <a:ext cx="3655447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118188"/>
            <a:ext cx="3673450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156278"/>
            <a:ext cx="3673450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4F5B-0C92-EA47-A096-AA25B23AE7F0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18F77-9142-EF4A-9EC9-8EAA6B4D4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633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4F5B-0C92-EA47-A096-AA25B23AE7F0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18F77-9142-EF4A-9EC9-8EAA6B4D4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576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4F5B-0C92-EA47-A096-AA25B23AE7F0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18F77-9142-EF4A-9EC9-8EAA6B4D4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059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244112"/>
            <a:ext cx="4374386" cy="6140542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4F5B-0C92-EA47-A096-AA25B23AE7F0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18F77-9142-EF4A-9EC9-8EAA6B4D4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078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244112"/>
            <a:ext cx="4374386" cy="6140542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4F5B-0C92-EA47-A096-AA25B23AE7F0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18F77-9142-EF4A-9EC9-8EAA6B4D4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2161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460043"/>
            <a:ext cx="7452658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300203"/>
            <a:ext cx="7452658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C4F5B-0C92-EA47-A096-AA25B23AE7F0}" type="datetimeFigureOut">
              <a:rPr lang="en-GB" smtClean="0"/>
              <a:t>24/08/2024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8008709"/>
            <a:ext cx="2916258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18F77-9142-EF4A-9EC9-8EAA6B4D4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289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1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40D5B927-0805-D954-3D69-38DCC42EEBF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81608853"/>
                  </p:ext>
                </p:extLst>
              </p:nvPr>
            </p:nvGraphicFramePr>
            <p:xfrm rot="5400000">
              <a:off x="2894400" y="-80022"/>
              <a:ext cx="2808000" cy="3241865"/>
            </p:xfrm>
            <a:graphic>
              <a:graphicData uri="http://schemas.microsoft.com/office/powerpoint/2016/slidezoom">
                <pslz:sldZm>
                  <pslz:sldZmObj sldId="257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5400000">
                          <a:off x="0" y="0"/>
                          <a:ext cx="2808000" cy="3241865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0D5B927-0805-D954-3D69-38DCC42EEBF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5400000">
                <a:off x="2894400" y="-80022"/>
                <a:ext cx="2808000" cy="3241865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43A404FE-2494-02C0-A484-FDBE4E3516C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76396798"/>
                  </p:ext>
                </p:extLst>
              </p:nvPr>
            </p:nvGraphicFramePr>
            <p:xfrm rot="5400000">
              <a:off x="399600" y="1363578"/>
              <a:ext cx="2808000" cy="3241865"/>
            </p:xfrm>
            <a:graphic>
              <a:graphicData uri="http://schemas.microsoft.com/office/powerpoint/2016/slidezoom">
                <pslz:sldZm>
                  <pslz:sldZmObj sldId="257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5400000">
                          <a:off x="0" y="0"/>
                          <a:ext cx="2808000" cy="3241865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3A404FE-2494-02C0-A484-FDBE4E3516C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5400000">
                <a:off x="399600" y="1363578"/>
                <a:ext cx="2808000" cy="3241865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E2B974C8-C0D4-481B-1FBC-214025B543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62148695"/>
                  </p:ext>
                </p:extLst>
              </p:nvPr>
            </p:nvGraphicFramePr>
            <p:xfrm rot="5400000">
              <a:off x="5389200" y="1363578"/>
              <a:ext cx="2808000" cy="3241865"/>
            </p:xfrm>
            <a:graphic>
              <a:graphicData uri="http://schemas.microsoft.com/office/powerpoint/2016/slidezoom">
                <pslz:sldZm>
                  <pslz:sldZmObj sldId="257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5400000">
                          <a:off x="0" y="0"/>
                          <a:ext cx="2808000" cy="3241865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2B974C8-C0D4-481B-1FBC-214025B543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rot="5400000">
                <a:off x="5389200" y="1363578"/>
                <a:ext cx="2808000" cy="3241865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D599B4AA-B39D-9D2C-79AA-82343E377E2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44500807"/>
                  </p:ext>
                </p:extLst>
              </p:nvPr>
            </p:nvGraphicFramePr>
            <p:xfrm rot="5400000">
              <a:off x="399600" y="4086822"/>
              <a:ext cx="2808000" cy="3241865"/>
            </p:xfrm>
            <a:graphic>
              <a:graphicData uri="http://schemas.microsoft.com/office/powerpoint/2016/slidezoom">
                <pslz:sldZm>
                  <pslz:sldZmObj sldId="257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5400000">
                          <a:off x="0" y="0"/>
                          <a:ext cx="2808000" cy="3241865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599B4AA-B39D-9D2C-79AA-82343E377E2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 rot="5400000">
                <a:off x="399600" y="4086822"/>
                <a:ext cx="2808000" cy="3241865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65234879-FA59-C43C-6F13-E1E22C636E0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30632197"/>
                  </p:ext>
                </p:extLst>
              </p:nvPr>
            </p:nvGraphicFramePr>
            <p:xfrm rot="5400000">
              <a:off x="5389200" y="4086822"/>
              <a:ext cx="2808000" cy="3241865"/>
            </p:xfrm>
            <a:graphic>
              <a:graphicData uri="http://schemas.microsoft.com/office/powerpoint/2016/slidezoom">
                <pslz:sldZm>
                  <pslz:sldZmObj sldId="257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5400000">
                          <a:off x="0" y="0"/>
                          <a:ext cx="2808000" cy="3241865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5234879-FA59-C43C-6F13-E1E22C636E0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 rot="5400000">
                <a:off x="5389200" y="4086822"/>
                <a:ext cx="2808000" cy="3241865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C1253351-EAFD-52ED-5A76-51F3029C019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21598158"/>
                  </p:ext>
                </p:extLst>
              </p:nvPr>
            </p:nvGraphicFramePr>
            <p:xfrm rot="5400000">
              <a:off x="2894400" y="5526822"/>
              <a:ext cx="2808000" cy="3241865"/>
            </p:xfrm>
            <a:graphic>
              <a:graphicData uri="http://schemas.microsoft.com/office/powerpoint/2016/slidezoom">
                <pslz:sldZm>
                  <pslz:sldZmObj sldId="257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5400000">
                          <a:off x="0" y="0"/>
                          <a:ext cx="2808000" cy="3241865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1253351-EAFD-52ED-5A76-51F3029C019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 rot="5400000">
                <a:off x="2894400" y="5526822"/>
                <a:ext cx="2808000" cy="3241865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61246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2</cp:revision>
  <dcterms:created xsi:type="dcterms:W3CDTF">2024-08-23T14:15:07Z</dcterms:created>
  <dcterms:modified xsi:type="dcterms:W3CDTF">2024-08-24T14:09:31Z</dcterms:modified>
</cp:coreProperties>
</file>