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8640763" cy="8640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197"/>
  </p:normalViewPr>
  <p:slideViewPr>
    <p:cSldViewPr snapToGrid="0">
      <p:cViewPr varScale="1">
        <p:scale>
          <a:sx n="98" d="100"/>
          <a:sy n="98" d="100"/>
        </p:scale>
        <p:origin x="100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8057" y="1414125"/>
            <a:ext cx="7344649" cy="3008266"/>
          </a:xfrm>
        </p:spPr>
        <p:txBody>
          <a:bodyPr anchor="b"/>
          <a:lstStyle>
            <a:lvl1pPr algn="ctr"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0096" y="4538401"/>
            <a:ext cx="6480572" cy="2086184"/>
          </a:xfrm>
        </p:spPr>
        <p:txBody>
          <a:bodyPr/>
          <a:lstStyle>
            <a:lvl1pPr marL="0" indent="0" algn="ctr">
              <a:buNone/>
              <a:defRPr sz="2268"/>
            </a:lvl1pPr>
            <a:lvl2pPr marL="432054" indent="0" algn="ctr">
              <a:buNone/>
              <a:defRPr sz="1890"/>
            </a:lvl2pPr>
            <a:lvl3pPr marL="864108" indent="0" algn="ctr">
              <a:buNone/>
              <a:defRPr sz="1701"/>
            </a:lvl3pPr>
            <a:lvl4pPr marL="1296162" indent="0" algn="ctr">
              <a:buNone/>
              <a:defRPr sz="1512"/>
            </a:lvl4pPr>
            <a:lvl5pPr marL="1728216" indent="0" algn="ctr">
              <a:buNone/>
              <a:defRPr sz="1512"/>
            </a:lvl5pPr>
            <a:lvl6pPr marL="2160270" indent="0" algn="ctr">
              <a:buNone/>
              <a:defRPr sz="1512"/>
            </a:lvl6pPr>
            <a:lvl7pPr marL="2592324" indent="0" algn="ctr">
              <a:buNone/>
              <a:defRPr sz="1512"/>
            </a:lvl7pPr>
            <a:lvl8pPr marL="3024378" indent="0" algn="ctr">
              <a:buNone/>
              <a:defRPr sz="1512"/>
            </a:lvl8pPr>
            <a:lvl9pPr marL="3456432" indent="0" algn="ctr">
              <a:buNone/>
              <a:defRPr sz="1512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8252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9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83546" y="460041"/>
            <a:ext cx="1863165" cy="732264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053" y="460041"/>
            <a:ext cx="5481484" cy="732264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6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233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553" y="2154193"/>
            <a:ext cx="7452658" cy="3594317"/>
          </a:xfrm>
        </p:spPr>
        <p:txBody>
          <a:bodyPr anchor="b"/>
          <a:lstStyle>
            <a:lvl1pPr>
              <a:defRPr sz="567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9553" y="5782513"/>
            <a:ext cx="7452658" cy="1890166"/>
          </a:xfrm>
        </p:spPr>
        <p:txBody>
          <a:bodyPr/>
          <a:lstStyle>
            <a:lvl1pPr marL="0" indent="0">
              <a:buNone/>
              <a:defRPr sz="2268">
                <a:solidFill>
                  <a:schemeClr val="tx1"/>
                </a:solidFill>
              </a:defRPr>
            </a:lvl1pPr>
            <a:lvl2pPr marL="432054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2pPr>
            <a:lvl3pPr marL="86410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3pPr>
            <a:lvl4pPr marL="129616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4pPr>
            <a:lvl5pPr marL="1728216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5pPr>
            <a:lvl6pPr marL="2160270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6pPr>
            <a:lvl7pPr marL="2592324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7pPr>
            <a:lvl8pPr marL="3024378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8pPr>
            <a:lvl9pPr marL="3456432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7189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053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4386" y="2300203"/>
            <a:ext cx="3672324" cy="548248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355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460043"/>
            <a:ext cx="7452658" cy="167014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5179" y="2118188"/>
            <a:ext cx="3655447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179" y="3156278"/>
            <a:ext cx="3655447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387" y="2118188"/>
            <a:ext cx="3673450" cy="1038091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54" indent="0">
              <a:buNone/>
              <a:defRPr sz="1890" b="1"/>
            </a:lvl2pPr>
            <a:lvl3pPr marL="864108" indent="0">
              <a:buNone/>
              <a:defRPr sz="1701" b="1"/>
            </a:lvl3pPr>
            <a:lvl4pPr marL="1296162" indent="0">
              <a:buNone/>
              <a:defRPr sz="1512" b="1"/>
            </a:lvl4pPr>
            <a:lvl5pPr marL="1728216" indent="0">
              <a:buNone/>
              <a:defRPr sz="1512" b="1"/>
            </a:lvl5pPr>
            <a:lvl6pPr marL="2160270" indent="0">
              <a:buNone/>
              <a:defRPr sz="1512" b="1"/>
            </a:lvl6pPr>
            <a:lvl7pPr marL="2592324" indent="0">
              <a:buNone/>
              <a:defRPr sz="1512" b="1"/>
            </a:lvl7pPr>
            <a:lvl8pPr marL="3024378" indent="0">
              <a:buNone/>
              <a:defRPr sz="1512" b="1"/>
            </a:lvl8pPr>
            <a:lvl9pPr marL="3456432" indent="0">
              <a:buNone/>
              <a:defRPr sz="1512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4387" y="3156278"/>
            <a:ext cx="3673450" cy="4642411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63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8576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059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73450" y="1244112"/>
            <a:ext cx="4374386" cy="6140542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078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178" y="576051"/>
            <a:ext cx="2786871" cy="2016178"/>
          </a:xfrm>
        </p:spPr>
        <p:txBody>
          <a:bodyPr anchor="b"/>
          <a:lstStyle>
            <a:lvl1pPr>
              <a:defRPr sz="302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673450" y="1244112"/>
            <a:ext cx="4374386" cy="6140542"/>
          </a:xfrm>
        </p:spPr>
        <p:txBody>
          <a:bodyPr anchor="t"/>
          <a:lstStyle>
            <a:lvl1pPr marL="0" indent="0">
              <a:buNone/>
              <a:defRPr sz="3024"/>
            </a:lvl1pPr>
            <a:lvl2pPr marL="432054" indent="0">
              <a:buNone/>
              <a:defRPr sz="2646"/>
            </a:lvl2pPr>
            <a:lvl3pPr marL="864108" indent="0">
              <a:buNone/>
              <a:defRPr sz="2268"/>
            </a:lvl3pPr>
            <a:lvl4pPr marL="1296162" indent="0">
              <a:buNone/>
              <a:defRPr sz="1890"/>
            </a:lvl4pPr>
            <a:lvl5pPr marL="1728216" indent="0">
              <a:buNone/>
              <a:defRPr sz="1890"/>
            </a:lvl5pPr>
            <a:lvl6pPr marL="2160270" indent="0">
              <a:buNone/>
              <a:defRPr sz="1890"/>
            </a:lvl6pPr>
            <a:lvl7pPr marL="2592324" indent="0">
              <a:buNone/>
              <a:defRPr sz="1890"/>
            </a:lvl7pPr>
            <a:lvl8pPr marL="3024378" indent="0">
              <a:buNone/>
              <a:defRPr sz="1890"/>
            </a:lvl8pPr>
            <a:lvl9pPr marL="3456432" indent="0">
              <a:buNone/>
              <a:defRPr sz="189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5178" y="2592229"/>
            <a:ext cx="2786871" cy="4802425"/>
          </a:xfrm>
        </p:spPr>
        <p:txBody>
          <a:bodyPr/>
          <a:lstStyle>
            <a:lvl1pPr marL="0" indent="0">
              <a:buNone/>
              <a:defRPr sz="1512"/>
            </a:lvl1pPr>
            <a:lvl2pPr marL="432054" indent="0">
              <a:buNone/>
              <a:defRPr sz="1323"/>
            </a:lvl2pPr>
            <a:lvl3pPr marL="864108" indent="0">
              <a:buNone/>
              <a:defRPr sz="1134"/>
            </a:lvl3pPr>
            <a:lvl4pPr marL="1296162" indent="0">
              <a:buNone/>
              <a:defRPr sz="945"/>
            </a:lvl4pPr>
            <a:lvl5pPr marL="1728216" indent="0">
              <a:buNone/>
              <a:defRPr sz="945"/>
            </a:lvl5pPr>
            <a:lvl6pPr marL="2160270" indent="0">
              <a:buNone/>
              <a:defRPr sz="945"/>
            </a:lvl6pPr>
            <a:lvl7pPr marL="2592324" indent="0">
              <a:buNone/>
              <a:defRPr sz="945"/>
            </a:lvl7pPr>
            <a:lvl8pPr marL="3024378" indent="0">
              <a:buNone/>
              <a:defRPr sz="945"/>
            </a:lvl8pPr>
            <a:lvl9pPr marL="3456432" indent="0">
              <a:buNone/>
              <a:defRPr sz="945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161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4053" y="460043"/>
            <a:ext cx="7452658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053" y="2300203"/>
            <a:ext cx="7452658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4052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4F5B-0C92-EA47-A096-AA25B23AE7F0}" type="datetimeFigureOut">
              <a:rPr lang="en-GB" smtClean="0"/>
              <a:t>24/08/2024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62253" y="8008709"/>
            <a:ext cx="2916258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02539" y="8008709"/>
            <a:ext cx="1944172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3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18F77-9142-EF4A-9EC9-8EAA6B4D44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5289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64108" rtl="0" eaLnBrk="1" latinLnBrk="0" hangingPunct="1">
        <a:lnSpc>
          <a:spcPct val="90000"/>
        </a:lnSpc>
        <a:spcBef>
          <a:spcPct val="0"/>
        </a:spcBef>
        <a:buNone/>
        <a:defRPr sz="41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6027" indent="-216027" algn="l" defTabSz="864108" rtl="0" eaLnBrk="1" latinLnBrk="0" hangingPunct="1">
        <a:lnSpc>
          <a:spcPct val="90000"/>
        </a:lnSpc>
        <a:spcBef>
          <a:spcPts val="945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1pPr>
      <a:lvl2pPr marL="64808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08013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944243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376297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240405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672459" indent="-216027" algn="l" defTabSz="864108" rtl="0" eaLnBrk="1" latinLnBrk="0" hangingPunct="1">
        <a:lnSpc>
          <a:spcPct val="90000"/>
        </a:lnSpc>
        <a:spcBef>
          <a:spcPts val="472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5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10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216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270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324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378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432" algn="l" defTabSz="864108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" Target="slide1.xml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81608853"/>
                  </p:ext>
                </p:extLst>
              </p:nvPr>
            </p:nvGraphicFramePr>
            <p:xfrm rot="5400000">
              <a:off x="2894400" y="-80022"/>
              <a:ext cx="2808000" cy="3241865"/>
            </p:xfrm>
            <a:graphic>
              <a:graphicData uri="http://schemas.microsoft.com/office/powerpoint/2016/slidezoom">
                <pslz:sldZm>
                  <pslz:sldZmObj sldId="257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808000" cy="324186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0D5B927-0805-D954-3D69-38DCC42EEBF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 rot="5400000">
                <a:off x="2894400" y="-80022"/>
                <a:ext cx="2808000" cy="324186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76396798"/>
                  </p:ext>
                </p:extLst>
              </p:nvPr>
            </p:nvGraphicFramePr>
            <p:xfrm rot="5400000">
              <a:off x="399600" y="1363578"/>
              <a:ext cx="2808000" cy="3241865"/>
            </p:xfrm>
            <a:graphic>
              <a:graphicData uri="http://schemas.microsoft.com/office/powerpoint/2016/slidezoom">
                <pslz:sldZm>
                  <pslz:sldZmObj sldId="257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808000" cy="324186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3A404FE-2494-02C0-A484-FDBE4E3516C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 rot="5400000">
                <a:off x="399600" y="1363578"/>
                <a:ext cx="2808000" cy="324186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62148695"/>
                  </p:ext>
                </p:extLst>
              </p:nvPr>
            </p:nvGraphicFramePr>
            <p:xfrm rot="5400000">
              <a:off x="5389200" y="1363578"/>
              <a:ext cx="2808000" cy="3241865"/>
            </p:xfrm>
            <a:graphic>
              <a:graphicData uri="http://schemas.microsoft.com/office/powerpoint/2016/slidezoom">
                <pslz:sldZm>
                  <pslz:sldZmObj sldId="257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808000" cy="324186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E2B974C8-C0D4-481B-1FBC-214025B5434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 rot="5400000">
                <a:off x="5389200" y="1363578"/>
                <a:ext cx="2808000" cy="324186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44500807"/>
                  </p:ext>
                </p:extLst>
              </p:nvPr>
            </p:nvGraphicFramePr>
            <p:xfrm rot="5400000">
              <a:off x="399600" y="4086822"/>
              <a:ext cx="2808000" cy="3241865"/>
            </p:xfrm>
            <a:graphic>
              <a:graphicData uri="http://schemas.microsoft.com/office/powerpoint/2016/slidezoom">
                <pslz:sldZm>
                  <pslz:sldZmObj sldId="257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808000" cy="324186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599B4AA-B39D-9D2C-79AA-82343E377E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 rot="5400000">
                <a:off x="399600" y="4086822"/>
                <a:ext cx="2808000" cy="324186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0632197"/>
                  </p:ext>
                </p:extLst>
              </p:nvPr>
            </p:nvGraphicFramePr>
            <p:xfrm rot="5400000">
              <a:off x="5389200" y="4086822"/>
              <a:ext cx="2808000" cy="3241865"/>
            </p:xfrm>
            <a:graphic>
              <a:graphicData uri="http://schemas.microsoft.com/office/powerpoint/2016/slidezoom">
                <pslz:sldZm>
                  <pslz:sldZmObj sldId="257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7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808000" cy="324186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5234879-FA59-C43C-6F13-E1E22C636E0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 rot="5400000">
                <a:off x="5389200" y="4086822"/>
                <a:ext cx="2808000" cy="324186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0" name="Slide Zoom 9"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21598158"/>
                  </p:ext>
                </p:extLst>
              </p:nvPr>
            </p:nvGraphicFramePr>
            <p:xfrm rot="5400000">
              <a:off x="2894400" y="5526822"/>
              <a:ext cx="2808000" cy="3241865"/>
            </p:xfrm>
            <a:graphic>
              <a:graphicData uri="http://schemas.microsoft.com/office/powerpoint/2016/slidezoom">
                <pslz:sldZm>
                  <pslz:sldZmObj sldId="257" cId="2261246777">
                    <pslz:zmPr id="{749C0B47-183F-4944-BD1E-F1A3FB069BBB}" returnToParent="0" transitionDur="1000" showBg="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 rot="5400000">
                          <a:off x="0" y="0"/>
                          <a:ext cx="2808000" cy="3241865"/>
                        </a:xfrm>
                        <a:prstGeom prst="rect">
                          <a:avLst/>
                        </a:prstGeom>
                        <a:effectLst>
                          <a:glow>
                            <a:schemeClr val="tx1"/>
                          </a:glow>
                        </a:effectLst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0" name="Slide Zoom 9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1253351-EAFD-52ED-5A76-51F3029C019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 rot="5400000">
                <a:off x="2894400" y="5526822"/>
                <a:ext cx="2808000" cy="3241865"/>
              </a:xfrm>
              <a:prstGeom prst="rect">
                <a:avLst/>
              </a:prstGeom>
              <a:effectLst>
                <a:glow>
                  <a:schemeClr val="tx1"/>
                </a:glow>
              </a:effectLst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612467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Emlyn Corrin</dc:creator>
  <cp:lastModifiedBy>Emlyn Corrin</cp:lastModifiedBy>
  <cp:revision>2</cp:revision>
  <dcterms:created xsi:type="dcterms:W3CDTF">2024-08-23T14:15:07Z</dcterms:created>
  <dcterms:modified xsi:type="dcterms:W3CDTF">2024-08-24T14:09:31Z</dcterms:modified>
</cp:coreProperties>
</file>