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8640763" cy="99758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>
      <p:cViewPr varScale="1">
        <p:scale>
          <a:sx n="81" d="100"/>
          <a:sy n="81" d="100"/>
        </p:scale>
        <p:origin x="14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632622"/>
            <a:ext cx="7344649" cy="3473074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5239631"/>
            <a:ext cx="6480572" cy="2408520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663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368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531122"/>
            <a:ext cx="1863165" cy="8454072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531122"/>
            <a:ext cx="5481484" cy="845407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005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31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2487038"/>
            <a:ext cx="7452658" cy="4149676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6675971"/>
            <a:ext cx="7452658" cy="2182216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771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2655608"/>
            <a:ext cx="3672324" cy="63295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2655608"/>
            <a:ext cx="3672324" cy="63295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208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31124"/>
            <a:ext cx="7452658" cy="192820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2445469"/>
            <a:ext cx="3655447" cy="119848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3643956"/>
            <a:ext cx="3655447" cy="53597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2445469"/>
            <a:ext cx="3673450" cy="119848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3643956"/>
            <a:ext cx="3673450" cy="53597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868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484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59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665057"/>
            <a:ext cx="2786871" cy="232769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436340"/>
            <a:ext cx="4374386" cy="7089319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992755"/>
            <a:ext cx="2786871" cy="5544449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792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665057"/>
            <a:ext cx="2786871" cy="232769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436340"/>
            <a:ext cx="4374386" cy="7089319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992755"/>
            <a:ext cx="2786871" cy="5544449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262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531124"/>
            <a:ext cx="7452658" cy="19282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2655608"/>
            <a:ext cx="7452658" cy="6329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9246137"/>
            <a:ext cx="1944172" cy="5311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D14BE-FD11-274C-8F7B-CD7422653215}" type="datetimeFigureOut">
              <a:rPr lang="en-GB" smtClean="0"/>
              <a:t>23/08/2024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9246137"/>
            <a:ext cx="2916258" cy="5311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9246137"/>
            <a:ext cx="1944172" cy="5311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7E225-42CA-B346-835D-08490EECB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0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" Target="slide1.xm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40D5B927-0805-D954-3D69-38DCC42EEBF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403161364"/>
                  </p:ext>
                </p:extLst>
              </p:nvPr>
            </p:nvGraphicFramePr>
            <p:xfrm>
              <a:off x="2880381" y="0"/>
              <a:ext cx="2880000" cy="3324990"/>
            </p:xfrm>
            <a:graphic>
              <a:graphicData uri="http://schemas.microsoft.com/office/powerpoint/2016/slidezoom">
                <pslz:sldZm>
                  <pslz:sldZmObj sldId="256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332499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0D5B927-0805-D954-3D69-38DCC42EEBF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880381" y="0"/>
                <a:ext cx="2880000" cy="332499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43A404FE-2494-02C0-A484-FDBE4E3516C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32597726"/>
                  </p:ext>
                </p:extLst>
              </p:nvPr>
            </p:nvGraphicFramePr>
            <p:xfrm>
              <a:off x="381" y="1663200"/>
              <a:ext cx="2880000" cy="3324990"/>
            </p:xfrm>
            <a:graphic>
              <a:graphicData uri="http://schemas.microsoft.com/office/powerpoint/2016/slidezoom">
                <pslz:sldZm>
                  <pslz:sldZmObj sldId="256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332499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3A404FE-2494-02C0-A484-FDBE4E3516C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1" y="1663200"/>
                <a:ext cx="2880000" cy="332499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E2B974C8-C0D4-481B-1FBC-214025B543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21325083"/>
                  </p:ext>
                </p:extLst>
              </p:nvPr>
            </p:nvGraphicFramePr>
            <p:xfrm>
              <a:off x="5760381" y="1662935"/>
              <a:ext cx="2880000" cy="3324990"/>
            </p:xfrm>
            <a:graphic>
              <a:graphicData uri="http://schemas.microsoft.com/office/powerpoint/2016/slidezoom">
                <pslz:sldZm>
                  <pslz:sldZmObj sldId="256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332499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2B974C8-C0D4-481B-1FBC-214025B543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760381" y="1662935"/>
                <a:ext cx="2880000" cy="332499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D599B4AA-B39D-9D2C-79AA-82343E377E2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12431938"/>
                  </p:ext>
                </p:extLst>
              </p:nvPr>
            </p:nvGraphicFramePr>
            <p:xfrm>
              <a:off x="0" y="4987660"/>
              <a:ext cx="2880000" cy="3324990"/>
            </p:xfrm>
            <a:graphic>
              <a:graphicData uri="http://schemas.microsoft.com/office/powerpoint/2016/slidezoom">
                <pslz:sldZm>
                  <pslz:sldZmObj sldId="256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332499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599B4AA-B39D-9D2C-79AA-82343E377E2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0" y="4987660"/>
                <a:ext cx="2880000" cy="332499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65234879-FA59-C43C-6F13-E1E22C636E0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667151258"/>
                  </p:ext>
                </p:extLst>
              </p:nvPr>
            </p:nvGraphicFramePr>
            <p:xfrm>
              <a:off x="5760000" y="4987660"/>
              <a:ext cx="2880000" cy="3324990"/>
            </p:xfrm>
            <a:graphic>
              <a:graphicData uri="http://schemas.microsoft.com/office/powerpoint/2016/slidezoom">
                <pslz:sldZm>
                  <pslz:sldZmObj sldId="256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332499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Slide Zoom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5234879-FA59-C43C-6F13-E1E22C636E0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760000" y="4987660"/>
                <a:ext cx="2880000" cy="332499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C1253351-EAFD-52ED-5A76-51F3029C019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61818277"/>
                  </p:ext>
                </p:extLst>
              </p:nvPr>
            </p:nvGraphicFramePr>
            <p:xfrm>
              <a:off x="2880381" y="6650860"/>
              <a:ext cx="2880000" cy="3324990"/>
            </p:xfrm>
            <a:graphic>
              <a:graphicData uri="http://schemas.microsoft.com/office/powerpoint/2016/slidezoom">
                <pslz:sldZm>
                  <pslz:sldZmObj sldId="256" cId="2261246777">
                    <pslz:zmPr id="{749C0B47-183F-4944-BD1E-F1A3FB069BBB}" returnToParent="0" transitionDur="1000" showBg="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332499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0" name="Slide Zoom 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1253351-EAFD-52ED-5A76-51F3029C019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880381" y="6650860"/>
                <a:ext cx="2880000" cy="332499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61246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3</cp:revision>
  <dcterms:created xsi:type="dcterms:W3CDTF">2024-08-23T08:24:54Z</dcterms:created>
  <dcterms:modified xsi:type="dcterms:W3CDTF">2024-08-23T08:33:26Z</dcterms:modified>
</cp:coreProperties>
</file>