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9975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197"/>
  </p:normalViewPr>
  <p:slideViewPr>
    <p:cSldViewPr snapToGrid="0">
      <p:cViewPr>
        <p:scale>
          <a:sx n="81" d="100"/>
          <a:sy n="81" d="100"/>
        </p:scale>
        <p:origin x="14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632622"/>
            <a:ext cx="7344649" cy="3473074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5239631"/>
            <a:ext cx="6480572" cy="2408520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66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368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531122"/>
            <a:ext cx="1863165" cy="845407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531122"/>
            <a:ext cx="5481484" cy="845407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00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3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487038"/>
            <a:ext cx="7452658" cy="4149676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6675971"/>
            <a:ext cx="7452658" cy="218221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77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655608"/>
            <a:ext cx="3672324" cy="63295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655608"/>
            <a:ext cx="3672324" cy="63295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20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31124"/>
            <a:ext cx="7452658" cy="192820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445469"/>
            <a:ext cx="3655447" cy="119848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643956"/>
            <a:ext cx="3655447" cy="53597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445469"/>
            <a:ext cx="3673450" cy="119848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643956"/>
            <a:ext cx="3673450" cy="53597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86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484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59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665057"/>
            <a:ext cx="2786871" cy="232769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436340"/>
            <a:ext cx="4374386" cy="7089319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992755"/>
            <a:ext cx="2786871" cy="5544449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792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665057"/>
            <a:ext cx="2786871" cy="232769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436340"/>
            <a:ext cx="4374386" cy="7089319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992755"/>
            <a:ext cx="2786871" cy="5544449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26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531124"/>
            <a:ext cx="7452658" cy="19282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655608"/>
            <a:ext cx="7452658" cy="632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9246137"/>
            <a:ext cx="1944172" cy="5311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9246137"/>
            <a:ext cx="2916258" cy="5311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9246137"/>
            <a:ext cx="1944172" cy="5311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40D5B927-0805-D954-3D69-38DCC42EEBF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03161364"/>
                  </p:ext>
                </p:extLst>
              </p:nvPr>
            </p:nvGraphicFramePr>
            <p:xfrm>
              <a:off x="2880381" y="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0D5B927-0805-D954-3D69-38DCC42EEBF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880381" y="0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43A404FE-2494-02C0-A484-FDBE4E3516C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32597726"/>
                  </p:ext>
                </p:extLst>
              </p:nvPr>
            </p:nvGraphicFramePr>
            <p:xfrm>
              <a:off x="381" y="166320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3A404FE-2494-02C0-A484-FDBE4E3516C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1" y="1663200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E2B974C8-C0D4-481B-1FBC-214025B543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21325083"/>
                  </p:ext>
                </p:extLst>
              </p:nvPr>
            </p:nvGraphicFramePr>
            <p:xfrm>
              <a:off x="5760381" y="1662935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2B974C8-C0D4-481B-1FBC-214025B543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60381" y="1662935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599B4AA-B39D-9D2C-79AA-82343E377E2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12431938"/>
                  </p:ext>
                </p:extLst>
              </p:nvPr>
            </p:nvGraphicFramePr>
            <p:xfrm>
              <a:off x="0" y="498766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599B4AA-B39D-9D2C-79AA-82343E377E2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0" y="4987660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65234879-FA59-C43C-6F13-E1E22C636E0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67151258"/>
                  </p:ext>
                </p:extLst>
              </p:nvPr>
            </p:nvGraphicFramePr>
            <p:xfrm>
              <a:off x="5760000" y="498766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5234879-FA59-C43C-6F13-E1E22C636E0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760000" y="4987660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C1253351-EAFD-52ED-5A76-51F3029C019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1818277"/>
                  </p:ext>
                </p:extLst>
              </p:nvPr>
            </p:nvGraphicFramePr>
            <p:xfrm>
              <a:off x="2880381" y="665086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1253351-EAFD-52ED-5A76-51F3029C019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80381" y="6650860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p:sp>
        <p:nvSpPr>
          <p:cNvPr id="13" name="Hexagon 12">
            <a:extLst>
              <a:ext uri="{FF2B5EF4-FFF2-40B4-BE49-F238E27FC236}">
                <a16:creationId xmlns:a16="http://schemas.microsoft.com/office/drawing/2014/main" id="{AEC0DABF-D925-27EA-A2C9-651045DA65D1}"/>
              </a:ext>
            </a:extLst>
          </p:cNvPr>
          <p:cNvSpPr/>
          <p:nvPr/>
        </p:nvSpPr>
        <p:spPr>
          <a:xfrm>
            <a:off x="1440000" y="2494800"/>
            <a:ext cx="5760000" cy="4989600"/>
          </a:xfrm>
          <a:prstGeom prst="hexagon">
            <a:avLst>
              <a:gd name="adj" fmla="val 28906"/>
              <a:gd name="vf" fmla="val 11547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246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4</cp:revision>
  <dcterms:created xsi:type="dcterms:W3CDTF">2024-08-23T08:24:54Z</dcterms:created>
  <dcterms:modified xsi:type="dcterms:W3CDTF">2024-08-23T08:37:35Z</dcterms:modified>
</cp:coreProperties>
</file>