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</p:sldIdLst>
  <p:sldSz cx="8640763" cy="99758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197"/>
  </p:normalViewPr>
  <p:slideViewPr>
    <p:cSldViewPr snapToGrid="0">
      <p:cViewPr varScale="1">
        <p:scale>
          <a:sx n="85" d="100"/>
          <a:sy n="85" d="100"/>
        </p:scale>
        <p:origin x="133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8057" y="1632622"/>
            <a:ext cx="7344649" cy="3473074"/>
          </a:xfrm>
        </p:spPr>
        <p:txBody>
          <a:bodyPr anchor="b"/>
          <a:lstStyle>
            <a:lvl1pPr algn="ctr"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096" y="5239631"/>
            <a:ext cx="6480572" cy="2408520"/>
          </a:xfrm>
        </p:spPr>
        <p:txBody>
          <a:bodyPr/>
          <a:lstStyle>
            <a:lvl1pPr marL="0" indent="0" algn="ctr">
              <a:buNone/>
              <a:defRPr sz="2268"/>
            </a:lvl1pPr>
            <a:lvl2pPr marL="432054" indent="0" algn="ctr">
              <a:buNone/>
              <a:defRPr sz="1890"/>
            </a:lvl2pPr>
            <a:lvl3pPr marL="864108" indent="0" algn="ctr">
              <a:buNone/>
              <a:defRPr sz="1701"/>
            </a:lvl3pPr>
            <a:lvl4pPr marL="1296162" indent="0" algn="ctr">
              <a:buNone/>
              <a:defRPr sz="1512"/>
            </a:lvl4pPr>
            <a:lvl5pPr marL="1728216" indent="0" algn="ctr">
              <a:buNone/>
              <a:defRPr sz="1512"/>
            </a:lvl5pPr>
            <a:lvl6pPr marL="2160270" indent="0" algn="ctr">
              <a:buNone/>
              <a:defRPr sz="1512"/>
            </a:lvl6pPr>
            <a:lvl7pPr marL="2592324" indent="0" algn="ctr">
              <a:buNone/>
              <a:defRPr sz="1512"/>
            </a:lvl7pPr>
            <a:lvl8pPr marL="3024378" indent="0" algn="ctr">
              <a:buNone/>
              <a:defRPr sz="1512"/>
            </a:lvl8pPr>
            <a:lvl9pPr marL="3456432" indent="0" algn="ctr">
              <a:buNone/>
              <a:defRPr sz="1512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14BE-FD11-274C-8F7B-CD7422653215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E225-42CA-B346-835D-08490EECB1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7663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14BE-FD11-274C-8F7B-CD7422653215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E225-42CA-B346-835D-08490EECB1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3368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83546" y="531122"/>
            <a:ext cx="1863165" cy="8454072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053" y="531122"/>
            <a:ext cx="5481484" cy="8454072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14BE-FD11-274C-8F7B-CD7422653215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E225-42CA-B346-835D-08490EECB1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4005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14BE-FD11-274C-8F7B-CD7422653215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E225-42CA-B346-835D-08490EECB1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631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553" y="2487038"/>
            <a:ext cx="7452658" cy="4149676"/>
          </a:xfrm>
        </p:spPr>
        <p:txBody>
          <a:bodyPr anchor="b"/>
          <a:lstStyle>
            <a:lvl1pPr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9553" y="6675971"/>
            <a:ext cx="7452658" cy="2182216"/>
          </a:xfrm>
        </p:spPr>
        <p:txBody>
          <a:bodyPr/>
          <a:lstStyle>
            <a:lvl1pPr marL="0" indent="0">
              <a:buNone/>
              <a:defRPr sz="2268">
                <a:solidFill>
                  <a:schemeClr val="tx1"/>
                </a:solidFill>
              </a:defRPr>
            </a:lvl1pPr>
            <a:lvl2pPr marL="432054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86410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3pPr>
            <a:lvl4pPr marL="129616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4pPr>
            <a:lvl5pPr marL="1728216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5pPr>
            <a:lvl6pPr marL="2160270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6pPr>
            <a:lvl7pPr marL="2592324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7pPr>
            <a:lvl8pPr marL="3024378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8pPr>
            <a:lvl9pPr marL="345643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14BE-FD11-274C-8F7B-CD7422653215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E225-42CA-B346-835D-08490EECB1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0771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053" y="2655608"/>
            <a:ext cx="3672324" cy="632958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74386" y="2655608"/>
            <a:ext cx="3672324" cy="632958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14BE-FD11-274C-8F7B-CD7422653215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E225-42CA-B346-835D-08490EECB1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208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531124"/>
            <a:ext cx="7452658" cy="192820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5179" y="2445469"/>
            <a:ext cx="3655447" cy="1198487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179" y="3643956"/>
            <a:ext cx="3655447" cy="535971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387" y="2445469"/>
            <a:ext cx="3673450" cy="1198487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74387" y="3643956"/>
            <a:ext cx="3673450" cy="535971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14BE-FD11-274C-8F7B-CD7422653215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E225-42CA-B346-835D-08490EECB1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7868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14BE-FD11-274C-8F7B-CD7422653215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E225-42CA-B346-835D-08490EECB1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6484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14BE-FD11-274C-8F7B-CD7422653215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E225-42CA-B346-835D-08490EECB1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959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665057"/>
            <a:ext cx="2786871" cy="2327698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3450" y="1436340"/>
            <a:ext cx="4374386" cy="7089319"/>
          </a:xfrm>
        </p:spPr>
        <p:txBody>
          <a:bodyPr/>
          <a:lstStyle>
            <a:lvl1pPr>
              <a:defRPr sz="3024"/>
            </a:lvl1pPr>
            <a:lvl2pPr>
              <a:defRPr sz="2646"/>
            </a:lvl2pPr>
            <a:lvl3pPr>
              <a:defRPr sz="2268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992755"/>
            <a:ext cx="2786871" cy="5544449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14BE-FD11-274C-8F7B-CD7422653215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E225-42CA-B346-835D-08490EECB1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2792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665057"/>
            <a:ext cx="2786871" cy="2327698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73450" y="1436340"/>
            <a:ext cx="4374386" cy="7089319"/>
          </a:xfrm>
        </p:spPr>
        <p:txBody>
          <a:bodyPr anchor="t"/>
          <a:lstStyle>
            <a:lvl1pPr marL="0" indent="0">
              <a:buNone/>
              <a:defRPr sz="3024"/>
            </a:lvl1pPr>
            <a:lvl2pPr marL="432054" indent="0">
              <a:buNone/>
              <a:defRPr sz="2646"/>
            </a:lvl2pPr>
            <a:lvl3pPr marL="864108" indent="0">
              <a:buNone/>
              <a:defRPr sz="2268"/>
            </a:lvl3pPr>
            <a:lvl4pPr marL="1296162" indent="0">
              <a:buNone/>
              <a:defRPr sz="1890"/>
            </a:lvl4pPr>
            <a:lvl5pPr marL="1728216" indent="0">
              <a:buNone/>
              <a:defRPr sz="1890"/>
            </a:lvl5pPr>
            <a:lvl6pPr marL="2160270" indent="0">
              <a:buNone/>
              <a:defRPr sz="1890"/>
            </a:lvl6pPr>
            <a:lvl7pPr marL="2592324" indent="0">
              <a:buNone/>
              <a:defRPr sz="1890"/>
            </a:lvl7pPr>
            <a:lvl8pPr marL="3024378" indent="0">
              <a:buNone/>
              <a:defRPr sz="1890"/>
            </a:lvl8pPr>
            <a:lvl9pPr marL="3456432" indent="0">
              <a:buNone/>
              <a:defRPr sz="189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992755"/>
            <a:ext cx="2786871" cy="5544449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14BE-FD11-274C-8F7B-CD7422653215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E225-42CA-B346-835D-08490EECB1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8262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4053" y="531124"/>
            <a:ext cx="7452658" cy="19282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053" y="2655608"/>
            <a:ext cx="7452658" cy="63295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052" y="9246137"/>
            <a:ext cx="1944172" cy="5311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D14BE-FD11-274C-8F7B-CD7422653215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62253" y="9246137"/>
            <a:ext cx="2916258" cy="5311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02539" y="9246137"/>
            <a:ext cx="1944172" cy="5311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B7E225-42CA-B346-835D-08490EECB1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08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64108" rtl="0" eaLnBrk="1" latinLnBrk="0" hangingPunct="1">
        <a:lnSpc>
          <a:spcPct val="90000"/>
        </a:lnSpc>
        <a:spcBef>
          <a:spcPct val="0"/>
        </a:spcBef>
        <a:buNone/>
        <a:defRPr sz="41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6027" indent="-216027" algn="l" defTabSz="864108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1pPr>
      <a:lvl2pPr marL="64808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2pPr>
      <a:lvl3pPr marL="108013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51218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944243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376297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80835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24040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67245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205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410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616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8216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6027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232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437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643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" Target="slide1.xml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5" name="Slide Zoom 4">
                <a:extLst>
                  <a:ext uri="{FF2B5EF4-FFF2-40B4-BE49-F238E27FC236}">
                    <a16:creationId xmlns:a16="http://schemas.microsoft.com/office/drawing/2014/main" id="{40D5B927-0805-D954-3D69-38DCC42EEBF9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153083703"/>
                  </p:ext>
                </p:extLst>
              </p:nvPr>
            </p:nvGraphicFramePr>
            <p:xfrm>
              <a:off x="2880381" y="0"/>
              <a:ext cx="2880000" cy="3324990"/>
            </p:xfrm>
            <a:graphic>
              <a:graphicData uri="http://schemas.microsoft.com/office/powerpoint/2016/slidezoom">
                <pslz:sldZm>
                  <pslz:sldZmObj sldId="256" cId="2261246777">
                    <pslz:zmPr id="{749C0B47-183F-4944-BD1E-F1A3FB069BBB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880000" cy="332499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" name="Slide Zoom 4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40D5B927-0805-D954-3D69-38DCC42EEBF9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2880381" y="0"/>
                <a:ext cx="2880000" cy="332499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6" name="Slide Zoom 5">
                <a:extLst>
                  <a:ext uri="{FF2B5EF4-FFF2-40B4-BE49-F238E27FC236}">
                    <a16:creationId xmlns:a16="http://schemas.microsoft.com/office/drawing/2014/main" id="{43A404FE-2494-02C0-A484-FDBE4E3516CA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075673316"/>
                  </p:ext>
                </p:extLst>
              </p:nvPr>
            </p:nvGraphicFramePr>
            <p:xfrm>
              <a:off x="381" y="1663200"/>
              <a:ext cx="2880000" cy="3324990"/>
            </p:xfrm>
            <a:graphic>
              <a:graphicData uri="http://schemas.microsoft.com/office/powerpoint/2016/slidezoom">
                <pslz:sldZm>
                  <pslz:sldZmObj sldId="256" cId="2261246777">
                    <pslz:zmPr id="{749C0B47-183F-4944-BD1E-F1A3FB069BBB}" returnToParent="0" transitionDur="1000" showBg="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880000" cy="332499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6" name="Slide Zoom 5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43A404FE-2494-02C0-A484-FDBE4E3516C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81" y="1663200"/>
                <a:ext cx="2880000" cy="332499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7" name="Slide Zoom 6">
                <a:extLst>
                  <a:ext uri="{FF2B5EF4-FFF2-40B4-BE49-F238E27FC236}">
                    <a16:creationId xmlns:a16="http://schemas.microsoft.com/office/drawing/2014/main" id="{E2B974C8-C0D4-481B-1FBC-214025B5434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329527938"/>
                  </p:ext>
                </p:extLst>
              </p:nvPr>
            </p:nvGraphicFramePr>
            <p:xfrm>
              <a:off x="5760381" y="1662935"/>
              <a:ext cx="2880000" cy="3324990"/>
            </p:xfrm>
            <a:graphic>
              <a:graphicData uri="http://schemas.microsoft.com/office/powerpoint/2016/slidezoom">
                <pslz:sldZm>
                  <pslz:sldZmObj sldId="256" cId="2261246777">
                    <pslz:zmPr id="{749C0B47-183F-4944-BD1E-F1A3FB069BBB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880000" cy="332499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7" name="Slide Zoom 6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E2B974C8-C0D4-481B-1FBC-214025B5434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760381" y="1662935"/>
                <a:ext cx="2880000" cy="332499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8" name="Slide Zoom 7">
                <a:extLst>
                  <a:ext uri="{FF2B5EF4-FFF2-40B4-BE49-F238E27FC236}">
                    <a16:creationId xmlns:a16="http://schemas.microsoft.com/office/drawing/2014/main" id="{D599B4AA-B39D-9D2C-79AA-82343E377E2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059508972"/>
                  </p:ext>
                </p:extLst>
              </p:nvPr>
            </p:nvGraphicFramePr>
            <p:xfrm>
              <a:off x="0" y="4987660"/>
              <a:ext cx="2880000" cy="3324990"/>
            </p:xfrm>
            <a:graphic>
              <a:graphicData uri="http://schemas.microsoft.com/office/powerpoint/2016/slidezoom">
                <pslz:sldZm>
                  <pslz:sldZmObj sldId="256" cId="2261246777">
                    <pslz:zmPr id="{749C0B47-183F-4944-BD1E-F1A3FB069BBB}" returnToParent="0" transitionDur="1000" showBg="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880000" cy="332499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8" name="Slide Zoom 7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D599B4AA-B39D-9D2C-79AA-82343E377E2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0" y="4987660"/>
                <a:ext cx="2880000" cy="332499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9" name="Slide Zoom 8">
                <a:extLst>
                  <a:ext uri="{FF2B5EF4-FFF2-40B4-BE49-F238E27FC236}">
                    <a16:creationId xmlns:a16="http://schemas.microsoft.com/office/drawing/2014/main" id="{65234879-FA59-C43C-6F13-E1E22C636E0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601107990"/>
                  </p:ext>
                </p:extLst>
              </p:nvPr>
            </p:nvGraphicFramePr>
            <p:xfrm>
              <a:off x="5760000" y="4987660"/>
              <a:ext cx="2880000" cy="3324990"/>
            </p:xfrm>
            <a:graphic>
              <a:graphicData uri="http://schemas.microsoft.com/office/powerpoint/2016/slidezoom">
                <pslz:sldZm>
                  <pslz:sldZmObj sldId="256" cId="2261246777">
                    <pslz:zmPr id="{749C0B47-183F-4944-BD1E-F1A3FB069BBB}" returnToParent="0" transitionDur="1000" showBg="0">
                      <p166:blipFill xmlns:p166="http://schemas.microsoft.com/office/powerpoint/2016/6/main">
                        <a:blip r:embed="rId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880000" cy="332499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9" name="Slide Zoom 8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65234879-FA59-C43C-6F13-E1E22C636E0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760000" y="4987660"/>
                <a:ext cx="2880000" cy="332499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0" name="Slide Zoom 9">
                <a:extLst>
                  <a:ext uri="{FF2B5EF4-FFF2-40B4-BE49-F238E27FC236}">
                    <a16:creationId xmlns:a16="http://schemas.microsoft.com/office/drawing/2014/main" id="{C1253351-EAFD-52ED-5A76-51F3029C019F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478341528"/>
                  </p:ext>
                </p:extLst>
              </p:nvPr>
            </p:nvGraphicFramePr>
            <p:xfrm>
              <a:off x="2880381" y="6650860"/>
              <a:ext cx="2880000" cy="3324990"/>
            </p:xfrm>
            <a:graphic>
              <a:graphicData uri="http://schemas.microsoft.com/office/powerpoint/2016/slidezoom">
                <pslz:sldZm>
                  <pslz:sldZmObj sldId="256" cId="2261246777">
                    <pslz:zmPr id="{749C0B47-183F-4944-BD1E-F1A3FB069BBB}" returnToParent="0" transitionDur="1000" showBg="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880000" cy="332499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0" name="Slide Zoom 9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C1253351-EAFD-52ED-5A76-51F3029C019F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880381" y="6650860"/>
                <a:ext cx="2880000" cy="332499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2" name="Slide Zoom 11">
                <a:extLst>
                  <a:ext uri="{FF2B5EF4-FFF2-40B4-BE49-F238E27FC236}">
                    <a16:creationId xmlns:a16="http://schemas.microsoft.com/office/drawing/2014/main" id="{E9B52D6B-61FC-0DCB-B3CF-4A851F84BFDB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540020508"/>
                  </p:ext>
                </p:extLst>
              </p:nvPr>
            </p:nvGraphicFramePr>
            <p:xfrm>
              <a:off x="2879619" y="3324460"/>
              <a:ext cx="2880000" cy="3324990"/>
            </p:xfrm>
            <a:graphic>
              <a:graphicData uri="http://schemas.microsoft.com/office/powerpoint/2016/slidezoom">
                <pslz:sldZm>
                  <pslz:sldZmObj sldId="256" cId="2261246777">
                    <pslz:zmPr id="{749C0B47-183F-4944-BD1E-F1A3FB069BBB}" returnToParent="0" transitionDur="1000" showBg="0">
                      <p166:blipFill xmlns:p166="http://schemas.microsoft.com/office/powerpoint/2016/6/main">
                        <a:blip r:embed="rId9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880000" cy="332499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2" name="Slide Zoom 11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E9B52D6B-61FC-0DCB-B3CF-4A851F84BFDB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879619" y="3324460"/>
                <a:ext cx="2880000" cy="332499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61246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exagon 3">
            <a:extLst>
              <a:ext uri="{FF2B5EF4-FFF2-40B4-BE49-F238E27FC236}">
                <a16:creationId xmlns:a16="http://schemas.microsoft.com/office/drawing/2014/main" id="{B7AFCC7A-3D90-3A01-D60C-5BD9ABE5D8F6}"/>
              </a:ext>
            </a:extLst>
          </p:cNvPr>
          <p:cNvSpPr>
            <a:spLocks/>
          </p:cNvSpPr>
          <p:nvPr/>
        </p:nvSpPr>
        <p:spPr>
          <a:xfrm>
            <a:off x="1295770" y="1479847"/>
            <a:ext cx="3326400" cy="2880706"/>
          </a:xfrm>
          <a:prstGeom prst="hexagon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31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C158AD5-B58A-9A5A-E9E2-A2934292BEE8}"/>
              </a:ext>
            </a:extLst>
          </p:cNvPr>
          <p:cNvCxnSpPr/>
          <p:nvPr/>
        </p:nvCxnSpPr>
        <p:spPr>
          <a:xfrm>
            <a:off x="2043115" y="1314438"/>
            <a:ext cx="1857375" cy="0"/>
          </a:xfrm>
          <a:prstGeom prst="line">
            <a:avLst/>
          </a:prstGeom>
          <a:ln w="127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7B4AA7A-4809-8257-CBD2-29A4A25F86D2}"/>
              </a:ext>
            </a:extLst>
          </p:cNvPr>
          <p:cNvCxnSpPr>
            <a:cxnSpLocks/>
            <a:endCxn id="4" idx="0"/>
          </p:cNvCxnSpPr>
          <p:nvPr/>
        </p:nvCxnSpPr>
        <p:spPr>
          <a:xfrm>
            <a:off x="1338265" y="2920200"/>
            <a:ext cx="3283905" cy="0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644BD4C-D34C-3318-EE68-46A7167C7516}"/>
              </a:ext>
            </a:extLst>
          </p:cNvPr>
          <p:cNvCxnSpPr>
            <a:cxnSpLocks/>
          </p:cNvCxnSpPr>
          <p:nvPr/>
        </p:nvCxnSpPr>
        <p:spPr>
          <a:xfrm flipV="1">
            <a:off x="5081590" y="1479847"/>
            <a:ext cx="0" cy="2880706"/>
          </a:xfrm>
          <a:prstGeom prst="line">
            <a:avLst/>
          </a:prstGeom>
          <a:ln w="127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5CE38FB0-CFF4-870F-4BCC-D66D2C0BA716}"/>
              </a:ext>
            </a:extLst>
          </p:cNvPr>
          <p:cNvSpPr txBox="1"/>
          <p:nvPr/>
        </p:nvSpPr>
        <p:spPr>
          <a:xfrm>
            <a:off x="2895599" y="48386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2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1BB55FF-C4AD-607D-76ED-3EE84C553DDB}"/>
              </a:ext>
            </a:extLst>
          </p:cNvPr>
          <p:cNvCxnSpPr>
            <a:cxnSpLocks/>
            <a:stCxn id="4" idx="2"/>
          </p:cNvCxnSpPr>
          <p:nvPr/>
        </p:nvCxnSpPr>
        <p:spPr>
          <a:xfrm flipV="1">
            <a:off x="2015947" y="2920200"/>
            <a:ext cx="955855" cy="1440352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38BAD89-B1FC-4691-0A48-98A518926F99}"/>
              </a:ext>
            </a:extLst>
          </p:cNvPr>
          <p:cNvCxnSpPr>
            <a:cxnSpLocks/>
            <a:stCxn id="4" idx="1"/>
          </p:cNvCxnSpPr>
          <p:nvPr/>
        </p:nvCxnSpPr>
        <p:spPr>
          <a:xfrm flipH="1" flipV="1">
            <a:off x="3003578" y="2920200"/>
            <a:ext cx="898416" cy="1440352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973CACB-BFDF-F4FF-F0E8-7892750E86BF}"/>
              </a:ext>
            </a:extLst>
          </p:cNvPr>
          <p:cNvCxnSpPr>
            <a:cxnSpLocks/>
          </p:cNvCxnSpPr>
          <p:nvPr/>
        </p:nvCxnSpPr>
        <p:spPr>
          <a:xfrm flipV="1">
            <a:off x="2989290" y="2908458"/>
            <a:ext cx="0" cy="1452094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B50490E-4D59-59A7-5A05-DB5B38E2A1B5}"/>
              </a:ext>
            </a:extLst>
          </p:cNvPr>
          <p:cNvCxnSpPr>
            <a:cxnSpLocks/>
          </p:cNvCxnSpPr>
          <p:nvPr/>
        </p:nvCxnSpPr>
        <p:spPr>
          <a:xfrm>
            <a:off x="1310798" y="4887112"/>
            <a:ext cx="3283905" cy="0"/>
          </a:xfrm>
          <a:prstGeom prst="line">
            <a:avLst/>
          </a:prstGeom>
          <a:ln w="127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18D65505-5943-7B54-2194-ED825FCCC45E}"/>
              </a:ext>
            </a:extLst>
          </p:cNvPr>
          <p:cNvSpPr txBox="1"/>
          <p:nvPr/>
        </p:nvSpPr>
        <p:spPr>
          <a:xfrm>
            <a:off x="2352672" y="4038603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1/2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2DFA65D-CB87-8380-0E80-CA7D9BF5AEC2}"/>
              </a:ext>
            </a:extLst>
          </p:cNvPr>
          <p:cNvSpPr txBox="1"/>
          <p:nvPr/>
        </p:nvSpPr>
        <p:spPr>
          <a:xfrm>
            <a:off x="1796652" y="5526337"/>
            <a:ext cx="185499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(1/2)</a:t>
            </a:r>
            <a:r>
              <a:rPr lang="en-GB" baseline="30000" dirty="0"/>
              <a:t>2</a:t>
            </a:r>
            <a:r>
              <a:rPr lang="en-GB" dirty="0"/>
              <a:t> + x</a:t>
            </a:r>
            <a:r>
              <a:rPr lang="en-GB" baseline="30000" dirty="0"/>
              <a:t>2</a:t>
            </a:r>
            <a:r>
              <a:rPr lang="en-GB" dirty="0"/>
              <a:t> = 1</a:t>
            </a:r>
            <a:r>
              <a:rPr lang="en-GB" baseline="30000" dirty="0"/>
              <a:t>2</a:t>
            </a:r>
            <a:endParaRPr lang="en-GB" dirty="0"/>
          </a:p>
          <a:p>
            <a:endParaRPr lang="en-GB" dirty="0"/>
          </a:p>
          <a:p>
            <a:r>
              <a:rPr lang="en-GB" dirty="0"/>
              <a:t>x</a:t>
            </a:r>
            <a:r>
              <a:rPr lang="en-GB" baseline="30000" dirty="0"/>
              <a:t>2</a:t>
            </a:r>
            <a:r>
              <a:rPr lang="en-GB" dirty="0"/>
              <a:t> = 1 - 1/4 = 3/4</a:t>
            </a:r>
          </a:p>
          <a:p>
            <a:endParaRPr lang="en-GB" dirty="0"/>
          </a:p>
          <a:p>
            <a:r>
              <a:rPr lang="en-GB" dirty="0"/>
              <a:t>x = √3 / 2 ≃ 0.866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74C140B-4B54-F04B-93AD-AF16B37FDAF8}"/>
              </a:ext>
            </a:extLst>
          </p:cNvPr>
          <p:cNvSpPr txBox="1"/>
          <p:nvPr/>
        </p:nvSpPr>
        <p:spPr>
          <a:xfrm>
            <a:off x="2214558" y="342899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B20B78A-6961-EE6C-7F0C-784CE041B57A}"/>
              </a:ext>
            </a:extLst>
          </p:cNvPr>
          <p:cNvSpPr txBox="1"/>
          <p:nvPr/>
        </p:nvSpPr>
        <p:spPr>
          <a:xfrm>
            <a:off x="2724150" y="3609974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x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EEEC4C8-4913-ECBA-3512-63378F6A5A57}"/>
              </a:ext>
            </a:extLst>
          </p:cNvPr>
          <p:cNvSpPr txBox="1"/>
          <p:nvPr/>
        </p:nvSpPr>
        <p:spPr>
          <a:xfrm>
            <a:off x="2881317" y="99534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A2382F0-745E-0329-C857-07CF44FF5BF8}"/>
              </a:ext>
            </a:extLst>
          </p:cNvPr>
          <p:cNvSpPr txBox="1"/>
          <p:nvPr/>
        </p:nvSpPr>
        <p:spPr>
          <a:xfrm>
            <a:off x="5133980" y="2733646"/>
            <a:ext cx="1221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√3 ≃ 1.732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8022350-2543-E7E0-486A-3C0FC148D167}"/>
              </a:ext>
            </a:extLst>
          </p:cNvPr>
          <p:cNvCxnSpPr>
            <a:cxnSpLocks/>
          </p:cNvCxnSpPr>
          <p:nvPr/>
        </p:nvCxnSpPr>
        <p:spPr>
          <a:xfrm flipV="1">
            <a:off x="1294210" y="2908458"/>
            <a:ext cx="0" cy="1978654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D17D1FEE-A214-1825-FF1E-608211520D82}"/>
              </a:ext>
            </a:extLst>
          </p:cNvPr>
          <p:cNvCxnSpPr>
            <a:cxnSpLocks/>
          </p:cNvCxnSpPr>
          <p:nvPr/>
        </p:nvCxnSpPr>
        <p:spPr>
          <a:xfrm flipV="1">
            <a:off x="4622170" y="2908458"/>
            <a:ext cx="0" cy="1978654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B87C30C-A515-C485-D78B-428C1262518F}"/>
              </a:ext>
            </a:extLst>
          </p:cNvPr>
          <p:cNvCxnSpPr>
            <a:cxnSpLocks/>
          </p:cNvCxnSpPr>
          <p:nvPr/>
        </p:nvCxnSpPr>
        <p:spPr>
          <a:xfrm flipH="1">
            <a:off x="3900490" y="1479847"/>
            <a:ext cx="1233490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A3B78D40-BD09-01EC-0E83-DD1E0CF51F11}"/>
              </a:ext>
            </a:extLst>
          </p:cNvPr>
          <p:cNvCxnSpPr>
            <a:cxnSpLocks/>
          </p:cNvCxnSpPr>
          <p:nvPr/>
        </p:nvCxnSpPr>
        <p:spPr>
          <a:xfrm flipH="1">
            <a:off x="3900490" y="4360552"/>
            <a:ext cx="1233490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9974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CDA0062-1210-2F08-1841-39B32A7C18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0864" y="927160"/>
            <a:ext cx="6105049" cy="6952537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0F107CD4-2E2F-32C0-C700-C33FD0FE5E9C}"/>
              </a:ext>
            </a:extLst>
          </p:cNvPr>
          <p:cNvSpPr/>
          <p:nvPr/>
        </p:nvSpPr>
        <p:spPr>
          <a:xfrm>
            <a:off x="1824690" y="892102"/>
            <a:ext cx="6105045" cy="6987594"/>
          </a:xfrm>
          <a:prstGeom prst="rect">
            <a:avLst/>
          </a:prstGeom>
          <a:solidFill>
            <a:srgbClr val="FF2600">
              <a:alpha val="20000"/>
            </a:srgbClr>
          </a:solidFill>
          <a:ln>
            <a:solidFill>
              <a:srgbClr val="FF2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8F953CC-C4B5-2B32-154A-B8D01F7D938F}"/>
              </a:ext>
            </a:extLst>
          </p:cNvPr>
          <p:cNvSpPr/>
          <p:nvPr/>
        </p:nvSpPr>
        <p:spPr>
          <a:xfrm>
            <a:off x="2871879" y="2680638"/>
            <a:ext cx="4019008" cy="3453501"/>
          </a:xfrm>
          <a:prstGeom prst="rect">
            <a:avLst/>
          </a:prstGeom>
          <a:solidFill>
            <a:srgbClr val="00FA00">
              <a:alpha val="20000"/>
            </a:srgbClr>
          </a:solidFill>
          <a:ln>
            <a:solidFill>
              <a:srgbClr val="00FA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riangle 6">
            <a:extLst>
              <a:ext uri="{FF2B5EF4-FFF2-40B4-BE49-F238E27FC236}">
                <a16:creationId xmlns:a16="http://schemas.microsoft.com/office/drawing/2014/main" id="{B4EAEE61-36C0-3353-5A1D-2B5DDCFD3B47}"/>
              </a:ext>
            </a:extLst>
          </p:cNvPr>
          <p:cNvSpPr/>
          <p:nvPr/>
        </p:nvSpPr>
        <p:spPr>
          <a:xfrm>
            <a:off x="1896179" y="927160"/>
            <a:ext cx="5987485" cy="5206979"/>
          </a:xfrm>
          <a:prstGeom prst="triangl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riangle 7">
            <a:extLst>
              <a:ext uri="{FF2B5EF4-FFF2-40B4-BE49-F238E27FC236}">
                <a16:creationId xmlns:a16="http://schemas.microsoft.com/office/drawing/2014/main" id="{6B29A91A-FFBD-C96E-2685-0E2B62AC2091}"/>
              </a:ext>
            </a:extLst>
          </p:cNvPr>
          <p:cNvSpPr/>
          <p:nvPr/>
        </p:nvSpPr>
        <p:spPr>
          <a:xfrm rot="10800000">
            <a:off x="1883115" y="2672716"/>
            <a:ext cx="5987486" cy="5206979"/>
          </a:xfrm>
          <a:prstGeom prst="triangl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B8FD47E-96ED-9B84-67B5-BA4E5762D690}"/>
              </a:ext>
            </a:extLst>
          </p:cNvPr>
          <p:cNvCxnSpPr>
            <a:cxnSpLocks/>
          </p:cNvCxnSpPr>
          <p:nvPr/>
        </p:nvCxnSpPr>
        <p:spPr>
          <a:xfrm flipV="1">
            <a:off x="1896179" y="8005937"/>
            <a:ext cx="6039734" cy="9254"/>
          </a:xfrm>
          <a:prstGeom prst="line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4AF550CA-DB78-9C47-ED86-B4179756BAE0}"/>
              </a:ext>
            </a:extLst>
          </p:cNvPr>
          <p:cNvSpPr txBox="1"/>
          <p:nvPr/>
        </p:nvSpPr>
        <p:spPr>
          <a:xfrm>
            <a:off x="3753958" y="8040244"/>
            <a:ext cx="1208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3 =&gt; 24 cm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5847A1B-F4B2-0AB4-B17A-89DD2989555E}"/>
              </a:ext>
            </a:extLst>
          </p:cNvPr>
          <p:cNvCxnSpPr>
            <a:cxnSpLocks/>
          </p:cNvCxnSpPr>
          <p:nvPr/>
        </p:nvCxnSpPr>
        <p:spPr>
          <a:xfrm>
            <a:off x="1687510" y="892102"/>
            <a:ext cx="0" cy="6977814"/>
          </a:xfrm>
          <a:prstGeom prst="line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3F7DC7E5-2A55-3BA5-470C-8A69F51935C2}"/>
              </a:ext>
            </a:extLst>
          </p:cNvPr>
          <p:cNvSpPr txBox="1"/>
          <p:nvPr/>
        </p:nvSpPr>
        <p:spPr>
          <a:xfrm>
            <a:off x="241411" y="1950257"/>
            <a:ext cx="14510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2√3 ≃ 3.464</a:t>
            </a:r>
            <a:br>
              <a:rPr lang="en-GB" b="1" dirty="0">
                <a:solidFill>
                  <a:srgbClr val="FF0000"/>
                </a:solidFill>
              </a:rPr>
            </a:br>
            <a:r>
              <a:rPr lang="en-GB" b="1" dirty="0">
                <a:solidFill>
                  <a:srgbClr val="FF0000"/>
                </a:solidFill>
              </a:rPr>
              <a:t>=&gt; 27.713 cm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3C9A37E-A78A-BEEC-886B-F0CBDB3791E0}"/>
              </a:ext>
            </a:extLst>
          </p:cNvPr>
          <p:cNvCxnSpPr>
            <a:cxnSpLocks/>
          </p:cNvCxnSpPr>
          <p:nvPr/>
        </p:nvCxnSpPr>
        <p:spPr>
          <a:xfrm>
            <a:off x="2871879" y="6117949"/>
            <a:ext cx="4019008" cy="0"/>
          </a:xfrm>
          <a:prstGeom prst="line">
            <a:avLst/>
          </a:prstGeom>
          <a:ln w="38100">
            <a:solidFill>
              <a:srgbClr val="00FA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3B70F706-0DDB-B971-B65D-3EB6713BD2C3}"/>
              </a:ext>
            </a:extLst>
          </p:cNvPr>
          <p:cNvSpPr txBox="1"/>
          <p:nvPr/>
        </p:nvSpPr>
        <p:spPr>
          <a:xfrm>
            <a:off x="3156831" y="6170405"/>
            <a:ext cx="1039067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GB" b="1" dirty="0">
                <a:solidFill>
                  <a:srgbClr val="00B050"/>
                </a:solidFill>
              </a:rPr>
              <a:t>2</a:t>
            </a:r>
            <a:br>
              <a:rPr lang="en-GB" b="1" dirty="0">
                <a:solidFill>
                  <a:srgbClr val="00B050"/>
                </a:solidFill>
              </a:rPr>
            </a:br>
            <a:r>
              <a:rPr lang="en-GB" b="1" dirty="0">
                <a:solidFill>
                  <a:srgbClr val="00B050"/>
                </a:solidFill>
              </a:rPr>
              <a:t>=&gt; 16 cm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D6F685C-D07D-71C2-21EE-4A13EE580473}"/>
              </a:ext>
            </a:extLst>
          </p:cNvPr>
          <p:cNvCxnSpPr>
            <a:cxnSpLocks/>
          </p:cNvCxnSpPr>
          <p:nvPr/>
        </p:nvCxnSpPr>
        <p:spPr>
          <a:xfrm>
            <a:off x="6882176" y="2672716"/>
            <a:ext cx="0" cy="3461423"/>
          </a:xfrm>
          <a:prstGeom prst="line">
            <a:avLst/>
          </a:prstGeom>
          <a:ln w="38100">
            <a:solidFill>
              <a:srgbClr val="00FA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9A16EB76-C90A-A0F5-040F-0CF3A8CFA3BF}"/>
              </a:ext>
            </a:extLst>
          </p:cNvPr>
          <p:cNvSpPr txBox="1"/>
          <p:nvPr/>
        </p:nvSpPr>
        <p:spPr>
          <a:xfrm>
            <a:off x="5338170" y="3941728"/>
            <a:ext cx="14510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00B050"/>
                </a:solidFill>
              </a:rPr>
              <a:t>√3 ≃ 1.732</a:t>
            </a:r>
          </a:p>
          <a:p>
            <a:r>
              <a:rPr lang="en-GB" b="1" dirty="0">
                <a:solidFill>
                  <a:srgbClr val="00B050"/>
                </a:solidFill>
              </a:rPr>
              <a:t>=&gt; 13.856 cm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D34C70D-097B-D76E-8BDC-0AC66223A5B3}"/>
              </a:ext>
            </a:extLst>
          </p:cNvPr>
          <p:cNvSpPr/>
          <p:nvPr/>
        </p:nvSpPr>
        <p:spPr>
          <a:xfrm>
            <a:off x="3888628" y="900507"/>
            <a:ext cx="2013834" cy="2359806"/>
          </a:xfrm>
          <a:prstGeom prst="rect">
            <a:avLst/>
          </a:prstGeom>
          <a:solidFill>
            <a:srgbClr val="0432FF">
              <a:alpha val="20000"/>
            </a:srgbClr>
          </a:solidFill>
          <a:ln>
            <a:solidFill>
              <a:srgbClr val="0432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FD7C443-F313-39D9-E0BC-466D5E480F84}"/>
              </a:ext>
            </a:extLst>
          </p:cNvPr>
          <p:cNvCxnSpPr>
            <a:cxnSpLocks/>
          </p:cNvCxnSpPr>
          <p:nvPr/>
        </p:nvCxnSpPr>
        <p:spPr>
          <a:xfrm>
            <a:off x="3904801" y="3268470"/>
            <a:ext cx="2019433" cy="0"/>
          </a:xfrm>
          <a:prstGeom prst="line">
            <a:avLst/>
          </a:prstGeom>
          <a:ln w="38100">
            <a:solidFill>
              <a:srgbClr val="0432FF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C6CE9AE5-62BE-85D3-83CD-C42128C8D15E}"/>
              </a:ext>
            </a:extLst>
          </p:cNvPr>
          <p:cNvSpPr txBox="1"/>
          <p:nvPr/>
        </p:nvSpPr>
        <p:spPr>
          <a:xfrm>
            <a:off x="4207425" y="3236768"/>
            <a:ext cx="1091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0432FF"/>
                </a:solidFill>
              </a:rPr>
              <a:t>1 =&gt; 8 cm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D2D15B3-862C-DD41-594F-84C06384CDDE}"/>
              </a:ext>
            </a:extLst>
          </p:cNvPr>
          <p:cNvCxnSpPr>
            <a:cxnSpLocks/>
          </p:cNvCxnSpPr>
          <p:nvPr/>
        </p:nvCxnSpPr>
        <p:spPr>
          <a:xfrm>
            <a:off x="5924234" y="892102"/>
            <a:ext cx="0" cy="2376368"/>
          </a:xfrm>
          <a:prstGeom prst="line">
            <a:avLst/>
          </a:prstGeom>
          <a:ln w="38100">
            <a:solidFill>
              <a:srgbClr val="0432FF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A6928F45-429C-D6A3-1759-1DEF53A0A21C}"/>
              </a:ext>
            </a:extLst>
          </p:cNvPr>
          <p:cNvSpPr txBox="1"/>
          <p:nvPr/>
        </p:nvSpPr>
        <p:spPr>
          <a:xfrm>
            <a:off x="5941673" y="1173550"/>
            <a:ext cx="16642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0432FF"/>
                </a:solidFill>
              </a:rPr>
              <a:t>2√3 / 3 ≃ 1.155</a:t>
            </a:r>
            <a:br>
              <a:rPr lang="en-GB" b="1" dirty="0">
                <a:solidFill>
                  <a:srgbClr val="0432FF"/>
                </a:solidFill>
              </a:rPr>
            </a:br>
            <a:r>
              <a:rPr lang="en-GB" b="1" dirty="0">
                <a:solidFill>
                  <a:srgbClr val="0432FF"/>
                </a:solidFill>
              </a:rPr>
              <a:t>=&gt; 9.238 cm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DC43A33-BD19-968B-564E-2BFFEAC3B5BC}"/>
              </a:ext>
            </a:extLst>
          </p:cNvPr>
          <p:cNvCxnSpPr>
            <a:cxnSpLocks/>
          </p:cNvCxnSpPr>
          <p:nvPr/>
        </p:nvCxnSpPr>
        <p:spPr>
          <a:xfrm flipH="1">
            <a:off x="2871879" y="900507"/>
            <a:ext cx="8709" cy="1234416"/>
          </a:xfrm>
          <a:prstGeom prst="line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09F233DE-213F-BE51-100A-E16F5173B16D}"/>
              </a:ext>
            </a:extLst>
          </p:cNvPr>
          <p:cNvSpPr txBox="1"/>
          <p:nvPr/>
        </p:nvSpPr>
        <p:spPr>
          <a:xfrm>
            <a:off x="1963183" y="1243078"/>
            <a:ext cx="15472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√3 / 3 ≃ 0.577</a:t>
            </a:r>
          </a:p>
          <a:p>
            <a:r>
              <a:rPr lang="en-GB" b="1" dirty="0"/>
              <a:t>=&gt; 4.619 cm</a:t>
            </a:r>
          </a:p>
        </p:txBody>
      </p:sp>
    </p:spTree>
    <p:extLst>
      <p:ext uri="{BB962C8B-B14F-4D97-AF65-F5344CB8AC3E}">
        <p14:creationId xmlns:p14="http://schemas.microsoft.com/office/powerpoint/2010/main" val="25158958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124</TotalTime>
  <Words>79</Words>
  <Application>Microsoft Macintosh PowerPoint</Application>
  <PresentationFormat>Custom</PresentationFormat>
  <Paragraphs>20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3</cp:revision>
  <dcterms:created xsi:type="dcterms:W3CDTF">2024-08-23T08:24:54Z</dcterms:created>
  <dcterms:modified xsi:type="dcterms:W3CDTF">2024-08-23T16:09:42Z</dcterms:modified>
</cp:coreProperties>
</file>