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8640763" cy="99758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197"/>
  </p:normalViewPr>
  <p:slideViewPr>
    <p:cSldViewPr snapToGrid="0">
      <p:cViewPr>
        <p:scale>
          <a:sx n="67" d="100"/>
          <a:sy n="67" d="100"/>
        </p:scale>
        <p:origin x="1824" y="7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8057" y="1632622"/>
            <a:ext cx="7344649" cy="3473074"/>
          </a:xfrm>
        </p:spPr>
        <p:txBody>
          <a:bodyPr anchor="b"/>
          <a:lstStyle>
            <a:lvl1pPr algn="ctr"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0096" y="5239631"/>
            <a:ext cx="6480572" cy="2408520"/>
          </a:xfrm>
        </p:spPr>
        <p:txBody>
          <a:bodyPr/>
          <a:lstStyle>
            <a:lvl1pPr marL="0" indent="0" algn="ctr">
              <a:buNone/>
              <a:defRPr sz="2268"/>
            </a:lvl1pPr>
            <a:lvl2pPr marL="432054" indent="0" algn="ctr">
              <a:buNone/>
              <a:defRPr sz="1890"/>
            </a:lvl2pPr>
            <a:lvl3pPr marL="864108" indent="0" algn="ctr">
              <a:buNone/>
              <a:defRPr sz="1701"/>
            </a:lvl3pPr>
            <a:lvl4pPr marL="1296162" indent="0" algn="ctr">
              <a:buNone/>
              <a:defRPr sz="1512"/>
            </a:lvl4pPr>
            <a:lvl5pPr marL="1728216" indent="0" algn="ctr">
              <a:buNone/>
              <a:defRPr sz="1512"/>
            </a:lvl5pPr>
            <a:lvl6pPr marL="2160270" indent="0" algn="ctr">
              <a:buNone/>
              <a:defRPr sz="1512"/>
            </a:lvl6pPr>
            <a:lvl7pPr marL="2592324" indent="0" algn="ctr">
              <a:buNone/>
              <a:defRPr sz="1512"/>
            </a:lvl7pPr>
            <a:lvl8pPr marL="3024378" indent="0" algn="ctr">
              <a:buNone/>
              <a:defRPr sz="1512"/>
            </a:lvl8pPr>
            <a:lvl9pPr marL="3456432" indent="0" algn="ctr">
              <a:buNone/>
              <a:defRPr sz="1512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14BE-FD11-274C-8F7B-CD7422653215}" type="datetimeFigureOut">
              <a:rPr lang="en-GB" smtClean="0"/>
              <a:t>23/08/2024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7E225-42CA-B346-835D-08490EECB1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7663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14BE-FD11-274C-8F7B-CD7422653215}" type="datetimeFigureOut">
              <a:rPr lang="en-GB" smtClean="0"/>
              <a:t>23/08/2024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7E225-42CA-B346-835D-08490EECB1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3368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83546" y="531122"/>
            <a:ext cx="1863165" cy="8454072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053" y="531122"/>
            <a:ext cx="5481484" cy="8454072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14BE-FD11-274C-8F7B-CD7422653215}" type="datetimeFigureOut">
              <a:rPr lang="en-GB" smtClean="0"/>
              <a:t>23/08/2024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7E225-42CA-B346-835D-08490EECB1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4005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14BE-FD11-274C-8F7B-CD7422653215}" type="datetimeFigureOut">
              <a:rPr lang="en-GB" smtClean="0"/>
              <a:t>23/08/2024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7E225-42CA-B346-835D-08490EECB1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631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553" y="2487038"/>
            <a:ext cx="7452658" cy="4149676"/>
          </a:xfrm>
        </p:spPr>
        <p:txBody>
          <a:bodyPr anchor="b"/>
          <a:lstStyle>
            <a:lvl1pPr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9553" y="6675971"/>
            <a:ext cx="7452658" cy="2182216"/>
          </a:xfrm>
        </p:spPr>
        <p:txBody>
          <a:bodyPr/>
          <a:lstStyle>
            <a:lvl1pPr marL="0" indent="0">
              <a:buNone/>
              <a:defRPr sz="2268">
                <a:solidFill>
                  <a:schemeClr val="tx1"/>
                </a:solidFill>
              </a:defRPr>
            </a:lvl1pPr>
            <a:lvl2pPr marL="432054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86410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3pPr>
            <a:lvl4pPr marL="129616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4pPr>
            <a:lvl5pPr marL="1728216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5pPr>
            <a:lvl6pPr marL="2160270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6pPr>
            <a:lvl7pPr marL="2592324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7pPr>
            <a:lvl8pPr marL="3024378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8pPr>
            <a:lvl9pPr marL="345643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14BE-FD11-274C-8F7B-CD7422653215}" type="datetimeFigureOut">
              <a:rPr lang="en-GB" smtClean="0"/>
              <a:t>23/08/2024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7E225-42CA-B346-835D-08490EECB1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0771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053" y="2655608"/>
            <a:ext cx="3672324" cy="632958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74386" y="2655608"/>
            <a:ext cx="3672324" cy="632958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14BE-FD11-274C-8F7B-CD7422653215}" type="datetimeFigureOut">
              <a:rPr lang="en-GB" smtClean="0"/>
              <a:t>23/08/2024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7E225-42CA-B346-835D-08490EECB1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208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531124"/>
            <a:ext cx="7452658" cy="192820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5179" y="2445469"/>
            <a:ext cx="3655447" cy="1198487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179" y="3643956"/>
            <a:ext cx="3655447" cy="535971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387" y="2445469"/>
            <a:ext cx="3673450" cy="1198487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74387" y="3643956"/>
            <a:ext cx="3673450" cy="535971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14BE-FD11-274C-8F7B-CD7422653215}" type="datetimeFigureOut">
              <a:rPr lang="en-GB" smtClean="0"/>
              <a:t>23/08/2024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7E225-42CA-B346-835D-08490EECB1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7868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14BE-FD11-274C-8F7B-CD7422653215}" type="datetimeFigureOut">
              <a:rPr lang="en-GB" smtClean="0"/>
              <a:t>23/08/2024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7E225-42CA-B346-835D-08490EECB1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6484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14BE-FD11-274C-8F7B-CD7422653215}" type="datetimeFigureOut">
              <a:rPr lang="en-GB" smtClean="0"/>
              <a:t>23/08/2024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7E225-42CA-B346-835D-08490EECB1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8959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665057"/>
            <a:ext cx="2786871" cy="2327698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3450" y="1436340"/>
            <a:ext cx="4374386" cy="7089319"/>
          </a:xfrm>
        </p:spPr>
        <p:txBody>
          <a:bodyPr/>
          <a:lstStyle>
            <a:lvl1pPr>
              <a:defRPr sz="3024"/>
            </a:lvl1pPr>
            <a:lvl2pPr>
              <a:defRPr sz="2646"/>
            </a:lvl2pPr>
            <a:lvl3pPr>
              <a:defRPr sz="2268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992755"/>
            <a:ext cx="2786871" cy="5544449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14BE-FD11-274C-8F7B-CD7422653215}" type="datetimeFigureOut">
              <a:rPr lang="en-GB" smtClean="0"/>
              <a:t>23/08/2024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7E225-42CA-B346-835D-08490EECB1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2792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665057"/>
            <a:ext cx="2786871" cy="2327698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73450" y="1436340"/>
            <a:ext cx="4374386" cy="7089319"/>
          </a:xfrm>
        </p:spPr>
        <p:txBody>
          <a:bodyPr anchor="t"/>
          <a:lstStyle>
            <a:lvl1pPr marL="0" indent="0">
              <a:buNone/>
              <a:defRPr sz="3024"/>
            </a:lvl1pPr>
            <a:lvl2pPr marL="432054" indent="0">
              <a:buNone/>
              <a:defRPr sz="2646"/>
            </a:lvl2pPr>
            <a:lvl3pPr marL="864108" indent="0">
              <a:buNone/>
              <a:defRPr sz="2268"/>
            </a:lvl3pPr>
            <a:lvl4pPr marL="1296162" indent="0">
              <a:buNone/>
              <a:defRPr sz="1890"/>
            </a:lvl4pPr>
            <a:lvl5pPr marL="1728216" indent="0">
              <a:buNone/>
              <a:defRPr sz="1890"/>
            </a:lvl5pPr>
            <a:lvl6pPr marL="2160270" indent="0">
              <a:buNone/>
              <a:defRPr sz="1890"/>
            </a:lvl6pPr>
            <a:lvl7pPr marL="2592324" indent="0">
              <a:buNone/>
              <a:defRPr sz="1890"/>
            </a:lvl7pPr>
            <a:lvl8pPr marL="3024378" indent="0">
              <a:buNone/>
              <a:defRPr sz="1890"/>
            </a:lvl8pPr>
            <a:lvl9pPr marL="3456432" indent="0">
              <a:buNone/>
              <a:defRPr sz="189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992755"/>
            <a:ext cx="2786871" cy="5544449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14BE-FD11-274C-8F7B-CD7422653215}" type="datetimeFigureOut">
              <a:rPr lang="en-GB" smtClean="0"/>
              <a:t>23/08/2024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7E225-42CA-B346-835D-08490EECB1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8262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4053" y="531124"/>
            <a:ext cx="7452658" cy="19282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053" y="2655608"/>
            <a:ext cx="7452658" cy="63295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4052" y="9246137"/>
            <a:ext cx="1944172" cy="5311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D14BE-FD11-274C-8F7B-CD7422653215}" type="datetimeFigureOut">
              <a:rPr lang="en-GB" smtClean="0"/>
              <a:t>23/08/2024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62253" y="9246137"/>
            <a:ext cx="2916258" cy="5311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02539" y="9246137"/>
            <a:ext cx="1944172" cy="5311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B7E225-42CA-B346-835D-08490EECB1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08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64108" rtl="0" eaLnBrk="1" latinLnBrk="0" hangingPunct="1">
        <a:lnSpc>
          <a:spcPct val="90000"/>
        </a:lnSpc>
        <a:spcBef>
          <a:spcPct val="0"/>
        </a:spcBef>
        <a:buNone/>
        <a:defRPr sz="41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6027" indent="-216027" algn="l" defTabSz="864108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1pPr>
      <a:lvl2pPr marL="64808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2pPr>
      <a:lvl3pPr marL="108013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51218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944243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376297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80835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24040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67245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43205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6410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29616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728216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16027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59232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02437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45643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slide" Target="slide1.xml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2" name="Slide Zoom 11">
                <a:extLst>
                  <a:ext uri="{FF2B5EF4-FFF2-40B4-BE49-F238E27FC236}">
                    <a16:creationId xmlns:a16="http://schemas.microsoft.com/office/drawing/2014/main" id="{E9B52D6B-61FC-0DCB-B3CF-4A851F84BFDB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556918907"/>
                  </p:ext>
                </p:extLst>
              </p:nvPr>
            </p:nvGraphicFramePr>
            <p:xfrm>
              <a:off x="2879619" y="3324460"/>
              <a:ext cx="2880000" cy="3324990"/>
            </p:xfrm>
            <a:graphic>
              <a:graphicData uri="http://schemas.microsoft.com/office/powerpoint/2016/slidezoom">
                <pslz:sldZm>
                  <pslz:sldZmObj sldId="256" cId="2261246777">
                    <pslz:zmPr id="{749C0B47-183F-4944-BD1E-F1A3FB069BBB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880000" cy="3324990"/>
                        </a:xfrm>
                        <a:prstGeom prst="rect">
                          <a:avLst/>
                        </a:prstGeom>
                        <a:effectLst/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2" name="Slide Zoom 11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E9B52D6B-61FC-0DCB-B3CF-4A851F84BFDB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2879619" y="3324460"/>
                <a:ext cx="2880000" cy="3324990"/>
              </a:xfrm>
              <a:prstGeom prst="rect">
                <a:avLst/>
              </a:prstGeom>
              <a:effectLst/>
            </p:spPr>
          </p:pic>
        </mc:Fallback>
      </mc:AlternateContent>
      <p:sp>
        <p:nvSpPr>
          <p:cNvPr id="2" name="Hexagon 1">
            <a:extLst>
              <a:ext uri="{FF2B5EF4-FFF2-40B4-BE49-F238E27FC236}">
                <a16:creationId xmlns:a16="http://schemas.microsoft.com/office/drawing/2014/main" id="{CED9501E-B897-89FA-9EFB-E94ADBD2EAE4}"/>
              </a:ext>
            </a:extLst>
          </p:cNvPr>
          <p:cNvSpPr/>
          <p:nvPr/>
        </p:nvSpPr>
        <p:spPr>
          <a:xfrm>
            <a:off x="1440000" y="2494800"/>
            <a:ext cx="5760000" cy="4991100"/>
          </a:xfrm>
          <a:prstGeom prst="hexagon">
            <a:avLst>
              <a:gd name="adj" fmla="val 28952"/>
              <a:gd name="vf" fmla="val 115470"/>
            </a:avLst>
          </a:prstGeom>
          <a:solidFill>
            <a:srgbClr val="000000">
              <a:alpha val="2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5" name="Slide Zoom 4">
                <a:extLst>
                  <a:ext uri="{FF2B5EF4-FFF2-40B4-BE49-F238E27FC236}">
                    <a16:creationId xmlns:a16="http://schemas.microsoft.com/office/drawing/2014/main" id="{40D5B927-0805-D954-3D69-38DCC42EEBF9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122234094"/>
                  </p:ext>
                </p:extLst>
              </p:nvPr>
            </p:nvGraphicFramePr>
            <p:xfrm>
              <a:off x="2880381" y="0"/>
              <a:ext cx="2880000" cy="3324990"/>
            </p:xfrm>
            <a:graphic>
              <a:graphicData uri="http://schemas.microsoft.com/office/powerpoint/2016/slidezoom">
                <pslz:sldZm>
                  <pslz:sldZmObj sldId="256" cId="2261246777">
                    <pslz:zmPr id="{749C0B47-183F-4944-BD1E-F1A3FB069BBB}" returnToParent="0" transitionDur="1000" showBg="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880000" cy="3324990"/>
                        </a:xfrm>
                        <a:prstGeom prst="rect">
                          <a:avLst/>
                        </a:prstGeom>
                        <a:effectLst/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5" name="Slide Zoom 4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40D5B927-0805-D954-3D69-38DCC42EEBF9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880381" y="0"/>
                <a:ext cx="2880000" cy="3324990"/>
              </a:xfrm>
              <a:prstGeom prst="rect">
                <a:avLst/>
              </a:prstGeom>
              <a:effectLst/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6" name="Slide Zoom 5">
                <a:extLst>
                  <a:ext uri="{FF2B5EF4-FFF2-40B4-BE49-F238E27FC236}">
                    <a16:creationId xmlns:a16="http://schemas.microsoft.com/office/drawing/2014/main" id="{43A404FE-2494-02C0-A484-FDBE4E3516CA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085276684"/>
                  </p:ext>
                </p:extLst>
              </p:nvPr>
            </p:nvGraphicFramePr>
            <p:xfrm>
              <a:off x="381" y="1663200"/>
              <a:ext cx="2880000" cy="3324990"/>
            </p:xfrm>
            <a:graphic>
              <a:graphicData uri="http://schemas.microsoft.com/office/powerpoint/2016/slidezoom">
                <pslz:sldZm>
                  <pslz:sldZmObj sldId="256" cId="2261246777">
                    <pslz:zmPr id="{749C0B47-183F-4944-BD1E-F1A3FB069BBB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880000" cy="3324990"/>
                        </a:xfrm>
                        <a:prstGeom prst="rect">
                          <a:avLst/>
                        </a:prstGeom>
                        <a:effectLst/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6" name="Slide Zoom 5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43A404FE-2494-02C0-A484-FDBE4E3516CA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81" y="1663200"/>
                <a:ext cx="2880000" cy="3324990"/>
              </a:xfrm>
              <a:prstGeom prst="rect">
                <a:avLst/>
              </a:prstGeom>
              <a:effectLst/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7" name="Slide Zoom 6">
                <a:extLst>
                  <a:ext uri="{FF2B5EF4-FFF2-40B4-BE49-F238E27FC236}">
                    <a16:creationId xmlns:a16="http://schemas.microsoft.com/office/drawing/2014/main" id="{E2B974C8-C0D4-481B-1FBC-214025B54344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201956714"/>
                  </p:ext>
                </p:extLst>
              </p:nvPr>
            </p:nvGraphicFramePr>
            <p:xfrm>
              <a:off x="5760381" y="1662935"/>
              <a:ext cx="2880000" cy="3324990"/>
            </p:xfrm>
            <a:graphic>
              <a:graphicData uri="http://schemas.microsoft.com/office/powerpoint/2016/slidezoom">
                <pslz:sldZm>
                  <pslz:sldZmObj sldId="256" cId="2261246777">
                    <pslz:zmPr id="{749C0B47-183F-4944-BD1E-F1A3FB069BBB}" returnToParent="0" transitionDur="1000" showBg="0">
                      <p166:blipFill xmlns:p166="http://schemas.microsoft.com/office/powerpoint/2016/6/main">
                        <a:blip r:embed="rId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880000" cy="3324990"/>
                        </a:xfrm>
                        <a:prstGeom prst="rect">
                          <a:avLst/>
                        </a:prstGeom>
                        <a:effectLst/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7" name="Slide Zoom 6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E2B974C8-C0D4-481B-1FBC-214025B5434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760381" y="1662935"/>
                <a:ext cx="2880000" cy="3324990"/>
              </a:xfrm>
              <a:prstGeom prst="rect">
                <a:avLst/>
              </a:prstGeom>
              <a:effectLst/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8" name="Slide Zoom 7">
                <a:extLst>
                  <a:ext uri="{FF2B5EF4-FFF2-40B4-BE49-F238E27FC236}">
                    <a16:creationId xmlns:a16="http://schemas.microsoft.com/office/drawing/2014/main" id="{D599B4AA-B39D-9D2C-79AA-82343E377E2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318737411"/>
                  </p:ext>
                </p:extLst>
              </p:nvPr>
            </p:nvGraphicFramePr>
            <p:xfrm>
              <a:off x="0" y="4987660"/>
              <a:ext cx="2880000" cy="3324990"/>
            </p:xfrm>
            <a:graphic>
              <a:graphicData uri="http://schemas.microsoft.com/office/powerpoint/2016/slidezoom">
                <pslz:sldZm>
                  <pslz:sldZmObj sldId="256" cId="2261246777">
                    <pslz:zmPr id="{749C0B47-183F-4944-BD1E-F1A3FB069BBB}" returnToParent="0" transitionDur="1000" showBg="0">
                      <p166:blipFill xmlns:p166="http://schemas.microsoft.com/office/powerpoint/2016/6/main">
                        <a:blip r:embed="rId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880000" cy="3324990"/>
                        </a:xfrm>
                        <a:prstGeom prst="rect">
                          <a:avLst/>
                        </a:prstGeom>
                        <a:effectLst/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8" name="Slide Zoom 7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D599B4AA-B39D-9D2C-79AA-82343E377E2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0" y="4987660"/>
                <a:ext cx="2880000" cy="3324990"/>
              </a:xfrm>
              <a:prstGeom prst="rect">
                <a:avLst/>
              </a:prstGeom>
              <a:effectLst/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9" name="Slide Zoom 8">
                <a:extLst>
                  <a:ext uri="{FF2B5EF4-FFF2-40B4-BE49-F238E27FC236}">
                    <a16:creationId xmlns:a16="http://schemas.microsoft.com/office/drawing/2014/main" id="{65234879-FA59-C43C-6F13-E1E22C636E0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314315761"/>
                  </p:ext>
                </p:extLst>
              </p:nvPr>
            </p:nvGraphicFramePr>
            <p:xfrm>
              <a:off x="5760000" y="4987660"/>
              <a:ext cx="2880000" cy="3324990"/>
            </p:xfrm>
            <a:graphic>
              <a:graphicData uri="http://schemas.microsoft.com/office/powerpoint/2016/slidezoom">
                <pslz:sldZm>
                  <pslz:sldZmObj sldId="256" cId="2261246777">
                    <pslz:zmPr id="{749C0B47-183F-4944-BD1E-F1A3FB069BBB}" returnToParent="0" transitionDur="1000" showBg="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880000" cy="3324990"/>
                        </a:xfrm>
                        <a:prstGeom prst="rect">
                          <a:avLst/>
                        </a:prstGeom>
                        <a:effectLst/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9" name="Slide Zoom 8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65234879-FA59-C43C-6F13-E1E22C636E0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760000" y="4987660"/>
                <a:ext cx="2880000" cy="3324990"/>
              </a:xfrm>
              <a:prstGeom prst="rect">
                <a:avLst/>
              </a:prstGeom>
              <a:effectLst/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0" name="Slide Zoom 9">
                <a:extLst>
                  <a:ext uri="{FF2B5EF4-FFF2-40B4-BE49-F238E27FC236}">
                    <a16:creationId xmlns:a16="http://schemas.microsoft.com/office/drawing/2014/main" id="{C1253351-EAFD-52ED-5A76-51F3029C019F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300236456"/>
                  </p:ext>
                </p:extLst>
              </p:nvPr>
            </p:nvGraphicFramePr>
            <p:xfrm>
              <a:off x="2880381" y="6650860"/>
              <a:ext cx="2880000" cy="3324990"/>
            </p:xfrm>
            <a:graphic>
              <a:graphicData uri="http://schemas.microsoft.com/office/powerpoint/2016/slidezoom">
                <pslz:sldZm>
                  <pslz:sldZmObj sldId="256" cId="2261246777">
                    <pslz:zmPr id="{749C0B47-183F-4944-BD1E-F1A3FB069BBB}" returnToParent="0" transitionDur="1000" showBg="0">
                      <p166:blipFill xmlns:p166="http://schemas.microsoft.com/office/powerpoint/2016/6/main">
                        <a:blip r:embed="rId9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880000" cy="3324990"/>
                        </a:xfrm>
                        <a:prstGeom prst="rect">
                          <a:avLst/>
                        </a:prstGeom>
                        <a:effectLst/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0" name="Slide Zoom 9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C1253351-EAFD-52ED-5A76-51F3029C019F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880381" y="6650860"/>
                <a:ext cx="2880000" cy="3324990"/>
              </a:xfrm>
              <a:prstGeom prst="rect">
                <a:avLst/>
              </a:prstGeom>
              <a:effectLst/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612467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130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4</cp:revision>
  <dcterms:created xsi:type="dcterms:W3CDTF">2024-08-23T08:24:54Z</dcterms:created>
  <dcterms:modified xsi:type="dcterms:W3CDTF">2024-08-23T16:17:07Z</dcterms:modified>
</cp:coreProperties>
</file>